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66" r:id="rId5"/>
  </p:sldMasterIdLst>
  <p:notesMasterIdLst>
    <p:notesMasterId r:id="rId93"/>
  </p:notesMasterIdLst>
  <p:handoutMasterIdLst>
    <p:handoutMasterId r:id="rId94"/>
  </p:handoutMasterIdLst>
  <p:sldIdLst>
    <p:sldId id="600" r:id="rId6"/>
    <p:sldId id="616" r:id="rId7"/>
    <p:sldId id="420" r:id="rId8"/>
    <p:sldId id="545" r:id="rId9"/>
    <p:sldId id="606" r:id="rId10"/>
    <p:sldId id="607" r:id="rId11"/>
    <p:sldId id="487" r:id="rId12"/>
    <p:sldId id="608" r:id="rId13"/>
    <p:sldId id="593" r:id="rId14"/>
    <p:sldId id="609" r:id="rId15"/>
    <p:sldId id="565" r:id="rId16"/>
    <p:sldId id="566" r:id="rId17"/>
    <p:sldId id="567" r:id="rId18"/>
    <p:sldId id="615" r:id="rId19"/>
    <p:sldId id="477" r:id="rId20"/>
    <p:sldId id="589" r:id="rId21"/>
    <p:sldId id="500" r:id="rId22"/>
    <p:sldId id="569" r:id="rId23"/>
    <p:sldId id="472" r:id="rId24"/>
    <p:sldId id="482" r:id="rId25"/>
    <p:sldId id="547" r:id="rId26"/>
    <p:sldId id="627" r:id="rId27"/>
    <p:sldId id="628" r:id="rId28"/>
    <p:sldId id="629" r:id="rId29"/>
    <p:sldId id="548" r:id="rId30"/>
    <p:sldId id="579" r:id="rId31"/>
    <p:sldId id="580" r:id="rId32"/>
    <p:sldId id="604" r:id="rId33"/>
    <p:sldId id="581" r:id="rId34"/>
    <p:sldId id="584" r:id="rId35"/>
    <p:sldId id="585" r:id="rId36"/>
    <p:sldId id="582" r:id="rId37"/>
    <p:sldId id="583" r:id="rId38"/>
    <p:sldId id="586" r:id="rId39"/>
    <p:sldId id="587" r:id="rId40"/>
    <p:sldId id="588" r:id="rId41"/>
    <p:sldId id="481" r:id="rId42"/>
    <p:sldId id="570" r:id="rId43"/>
    <p:sldId id="610" r:id="rId44"/>
    <p:sldId id="571" r:id="rId45"/>
    <p:sldId id="572" r:id="rId46"/>
    <p:sldId id="532" r:id="rId47"/>
    <p:sldId id="603" r:id="rId48"/>
    <p:sldId id="534" r:id="rId49"/>
    <p:sldId id="535" r:id="rId50"/>
    <p:sldId id="537" r:id="rId51"/>
    <p:sldId id="538" r:id="rId52"/>
    <p:sldId id="539" r:id="rId53"/>
    <p:sldId id="473" r:id="rId54"/>
    <p:sldId id="614" r:id="rId55"/>
    <p:sldId id="611" r:id="rId56"/>
    <p:sldId id="598" r:id="rId57"/>
    <p:sldId id="599" r:id="rId58"/>
    <p:sldId id="484" r:id="rId59"/>
    <p:sldId id="483" r:id="rId60"/>
    <p:sldId id="561" r:id="rId61"/>
    <p:sldId id="594" r:id="rId62"/>
    <p:sldId id="612" r:id="rId63"/>
    <p:sldId id="474" r:id="rId64"/>
    <p:sldId id="510" r:id="rId65"/>
    <p:sldId id="630" r:id="rId66"/>
    <p:sldId id="631" r:id="rId67"/>
    <p:sldId id="501" r:id="rId68"/>
    <p:sldId id="509" r:id="rId69"/>
    <p:sldId id="591" r:id="rId70"/>
    <p:sldId id="613" r:id="rId71"/>
    <p:sldId id="573" r:id="rId72"/>
    <p:sldId id="605" r:id="rId73"/>
    <p:sldId id="513" r:id="rId74"/>
    <p:sldId id="511" r:id="rId75"/>
    <p:sldId id="590" r:id="rId76"/>
    <p:sldId id="574" r:id="rId77"/>
    <p:sldId id="595" r:id="rId78"/>
    <p:sldId id="516" r:id="rId79"/>
    <p:sldId id="517" r:id="rId80"/>
    <p:sldId id="617" r:id="rId81"/>
    <p:sldId id="619" r:id="rId82"/>
    <p:sldId id="621" r:id="rId83"/>
    <p:sldId id="622" r:id="rId84"/>
    <p:sldId id="623" r:id="rId85"/>
    <p:sldId id="624" r:id="rId86"/>
    <p:sldId id="625" r:id="rId87"/>
    <p:sldId id="576" r:id="rId88"/>
    <p:sldId id="528" r:id="rId89"/>
    <p:sldId id="307" r:id="rId90"/>
    <p:sldId id="601" r:id="rId91"/>
    <p:sldId id="602" r:id="rId9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ienDrsql" initials="louis" lastIdx="4" clrIdx="0"/>
  <p:cmAuthor id="1" name="ThinOne" initials="T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5A86DC-FB49-4097-9711-CFBCB3041639}" v="7" dt="2019-12-17T16:25:49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3" autoAdjust="0"/>
    <p:restoredTop sz="90018" autoAdjust="0"/>
  </p:normalViewPr>
  <p:slideViewPr>
    <p:cSldViewPr>
      <p:cViewPr varScale="1">
        <p:scale>
          <a:sx n="102" d="100"/>
          <a:sy n="102" d="100"/>
        </p:scale>
        <p:origin x="274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878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90" Type="http://schemas.openxmlformats.org/officeDocument/2006/relationships/slide" Target="slides/slide85.xml"/><Relationship Id="rId95" Type="http://schemas.openxmlformats.org/officeDocument/2006/relationships/commentAuthors" Target="commentAuthor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handoutMaster" Target="handoutMasters/handoutMaster1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notesMaster" Target="notesMasters/notesMaster1.xml"/><Relationship Id="rId98" Type="http://schemas.openxmlformats.org/officeDocument/2006/relationships/theme" Target="theme/them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Davidson" userId="80677fb08b3162e4" providerId="LiveId" clId="{8A0F8E80-2FB5-4D6F-B378-34A10127D822}"/>
    <pc:docChg chg="modSld">
      <pc:chgData name="Louis Davidson" userId="80677fb08b3162e4" providerId="LiveId" clId="{8A0F8E80-2FB5-4D6F-B378-34A10127D822}" dt="2019-03-28T02:52:30.769" v="104" actId="20577"/>
      <pc:docMkLst>
        <pc:docMk/>
      </pc:docMkLst>
      <pc:sldChg chg="modSp modAnim">
        <pc:chgData name="Louis Davidson" userId="80677fb08b3162e4" providerId="LiveId" clId="{8A0F8E80-2FB5-4D6F-B378-34A10127D822}" dt="2019-03-28T02:52:30.769" v="104" actId="20577"/>
        <pc:sldMkLst>
          <pc:docMk/>
          <pc:sldMk cId="3539466671" sldId="606"/>
        </pc:sldMkLst>
        <pc:spChg chg="mod">
          <ac:chgData name="Louis Davidson" userId="80677fb08b3162e4" providerId="LiveId" clId="{8A0F8E80-2FB5-4D6F-B378-34A10127D822}" dt="2019-03-28T02:52:30.769" v="104" actId="20577"/>
          <ac:spMkLst>
            <pc:docMk/>
            <pc:sldMk cId="3539466671" sldId="606"/>
            <ac:spMk id="6" creationId="{00000000-0000-0000-0000-000000000000}"/>
          </ac:spMkLst>
        </pc:spChg>
      </pc:sldChg>
    </pc:docChg>
  </pc:docChgLst>
  <pc:docChgLst>
    <pc:chgData name="Louis Davidson" userId="80677fb08b3162e4" providerId="LiveId" clId="{A75A86DC-FB49-4097-9711-CFBCB3041639}"/>
    <pc:docChg chg="undo custSel addSld modSld sldOrd">
      <pc:chgData name="Louis Davidson" userId="80677fb08b3162e4" providerId="LiveId" clId="{A75A86DC-FB49-4097-9711-CFBCB3041639}" dt="2019-12-17T16:25:49.408" v="30"/>
      <pc:docMkLst>
        <pc:docMk/>
      </pc:docMkLst>
      <pc:sldChg chg="delSp modSp ord modAnim">
        <pc:chgData name="Louis Davidson" userId="80677fb08b3162e4" providerId="LiveId" clId="{A75A86DC-FB49-4097-9711-CFBCB3041639}" dt="2019-12-17T16:25:49.408" v="30"/>
        <pc:sldMkLst>
          <pc:docMk/>
          <pc:sldMk cId="2215802812" sldId="501"/>
        </pc:sldMkLst>
        <pc:spChg chg="del">
          <ac:chgData name="Louis Davidson" userId="80677fb08b3162e4" providerId="LiveId" clId="{A75A86DC-FB49-4097-9711-CFBCB3041639}" dt="2019-12-17T16:23:19.792" v="10" actId="478"/>
          <ac:spMkLst>
            <pc:docMk/>
            <pc:sldMk cId="2215802812" sldId="501"/>
            <ac:spMk id="4" creationId="{00000000-0000-0000-0000-000000000000}"/>
          </ac:spMkLst>
        </pc:spChg>
        <pc:spChg chg="mod">
          <ac:chgData name="Louis Davidson" userId="80677fb08b3162e4" providerId="LiveId" clId="{A75A86DC-FB49-4097-9711-CFBCB3041639}" dt="2019-12-17T16:23:36.781" v="14" actId="1076"/>
          <ac:spMkLst>
            <pc:docMk/>
            <pc:sldMk cId="2215802812" sldId="501"/>
            <ac:spMk id="5" creationId="{00000000-0000-0000-0000-000000000000}"/>
          </ac:spMkLst>
        </pc:spChg>
      </pc:sldChg>
      <pc:sldChg chg="ord">
        <pc:chgData name="Louis Davidson" userId="80677fb08b3162e4" providerId="LiveId" clId="{A75A86DC-FB49-4097-9711-CFBCB3041639}" dt="2019-12-17T16:00:42.115" v="0"/>
        <pc:sldMkLst>
          <pc:docMk/>
          <pc:sldMk cId="2955617134" sldId="582"/>
        </pc:sldMkLst>
      </pc:sldChg>
      <pc:sldChg chg="ord">
        <pc:chgData name="Louis Davidson" userId="80677fb08b3162e4" providerId="LiveId" clId="{A75A86DC-FB49-4097-9711-CFBCB3041639}" dt="2019-12-17T16:00:42.115" v="0"/>
        <pc:sldMkLst>
          <pc:docMk/>
          <pc:sldMk cId="4207414890" sldId="583"/>
        </pc:sldMkLst>
      </pc:sldChg>
      <pc:sldChg chg="modTransition">
        <pc:chgData name="Louis Davidson" userId="80677fb08b3162e4" providerId="LiveId" clId="{A75A86DC-FB49-4097-9711-CFBCB3041639}" dt="2019-12-17T16:22:23.053" v="1"/>
        <pc:sldMkLst>
          <pc:docMk/>
          <pc:sldMk cId="1395760059" sldId="598"/>
        </pc:sldMkLst>
      </pc:sldChg>
      <pc:sldChg chg="modTransition">
        <pc:chgData name="Louis Davidson" userId="80677fb08b3162e4" providerId="LiveId" clId="{A75A86DC-FB49-4097-9711-CFBCB3041639}" dt="2019-12-17T16:22:23.053" v="1"/>
        <pc:sldMkLst>
          <pc:docMk/>
          <pc:sldMk cId="3204573143" sldId="599"/>
        </pc:sldMkLst>
      </pc:sldChg>
      <pc:sldChg chg="delSp modSp add delAnim">
        <pc:chgData name="Louis Davidson" userId="80677fb08b3162e4" providerId="LiveId" clId="{A75A86DC-FB49-4097-9711-CFBCB3041639}" dt="2019-12-17T16:23:33.570" v="13" actId="1076"/>
        <pc:sldMkLst>
          <pc:docMk/>
          <pc:sldMk cId="279841205" sldId="630"/>
        </pc:sldMkLst>
        <pc:spChg chg="mod">
          <ac:chgData name="Louis Davidson" userId="80677fb08b3162e4" providerId="LiveId" clId="{A75A86DC-FB49-4097-9711-CFBCB3041639}" dt="2019-12-17T16:23:33.570" v="13" actId="1076"/>
          <ac:spMkLst>
            <pc:docMk/>
            <pc:sldMk cId="279841205" sldId="630"/>
            <ac:spMk id="4" creationId="{00000000-0000-0000-0000-000000000000}"/>
          </ac:spMkLst>
        </pc:spChg>
        <pc:spChg chg="del">
          <ac:chgData name="Louis Davidson" userId="80677fb08b3162e4" providerId="LiveId" clId="{A75A86DC-FB49-4097-9711-CFBCB3041639}" dt="2019-12-17T16:22:58.950" v="3" actId="478"/>
          <ac:spMkLst>
            <pc:docMk/>
            <pc:sldMk cId="279841205" sldId="630"/>
            <ac:spMk id="5" creationId="{00000000-0000-0000-0000-000000000000}"/>
          </ac:spMkLst>
        </pc:spChg>
      </pc:sldChg>
      <pc:sldChg chg="addSp delSp modSp add">
        <pc:chgData name="Louis Davidson" userId="80677fb08b3162e4" providerId="LiveId" clId="{A75A86DC-FB49-4097-9711-CFBCB3041639}" dt="2019-12-17T16:24:45.127" v="29" actId="14100"/>
        <pc:sldMkLst>
          <pc:docMk/>
          <pc:sldMk cId="710396299" sldId="631"/>
        </pc:sldMkLst>
        <pc:spChg chg="del mod">
          <ac:chgData name="Louis Davidson" userId="80677fb08b3162e4" providerId="LiveId" clId="{A75A86DC-FB49-4097-9711-CFBCB3041639}" dt="2019-12-17T16:23:56.160" v="20" actId="478"/>
          <ac:spMkLst>
            <pc:docMk/>
            <pc:sldMk cId="710396299" sldId="631"/>
            <ac:spMk id="4" creationId="{00000000-0000-0000-0000-000000000000}"/>
          </ac:spMkLst>
        </pc:spChg>
        <pc:spChg chg="add mod">
          <ac:chgData name="Louis Davidson" userId="80677fb08b3162e4" providerId="LiveId" clId="{A75A86DC-FB49-4097-9711-CFBCB3041639}" dt="2019-12-17T16:24:45.127" v="29" actId="14100"/>
          <ac:spMkLst>
            <pc:docMk/>
            <pc:sldMk cId="710396299" sldId="631"/>
            <ac:spMk id="6" creationId="{71BC135D-AEFE-4E95-BD60-E4F2FC68F7EE}"/>
          </ac:spMkLst>
        </pc:spChg>
        <pc:picChg chg="add mod">
          <ac:chgData name="Louis Davidson" userId="80677fb08b3162e4" providerId="LiveId" clId="{A75A86DC-FB49-4097-9711-CFBCB3041639}" dt="2019-12-17T16:24:35.759" v="27" actId="14100"/>
          <ac:picMkLst>
            <pc:docMk/>
            <pc:sldMk cId="710396299" sldId="631"/>
            <ac:picMk id="5" creationId="{2CD74896-1768-4E3F-8E08-A2502A2FA91D}"/>
          </ac:picMkLst>
        </pc:picChg>
      </pc:sldChg>
    </pc:docChg>
  </pc:docChgLst>
  <pc:docChgLst>
    <pc:chgData name="Louis Davidson" userId="80677fb08b3162e4" providerId="LiveId" clId="{FA861312-ADC8-4464-BFCC-C75A36E7AC72}"/>
    <pc:docChg chg="undo custSel addSld delSld modSld sldOrd modMainMaster">
      <pc:chgData name="Louis Davidson" userId="80677fb08b3162e4" providerId="LiveId" clId="{FA861312-ADC8-4464-BFCC-C75A36E7AC72}" dt="2019-01-12T04:40:20.416" v="3095" actId="6549"/>
      <pc:docMkLst>
        <pc:docMk/>
      </pc:docMkLst>
      <pc:sldChg chg="modSp modAnim">
        <pc:chgData name="Louis Davidson" userId="80677fb08b3162e4" providerId="LiveId" clId="{FA861312-ADC8-4464-BFCC-C75A36E7AC72}" dt="2019-01-05T04:39:03.805" v="2951" actId="5793"/>
        <pc:sldMkLst>
          <pc:docMk/>
          <pc:sldMk cId="0" sldId="307"/>
        </pc:sldMkLst>
        <pc:spChg chg="mod">
          <ac:chgData name="Louis Davidson" userId="80677fb08b3162e4" providerId="LiveId" clId="{FA861312-ADC8-4464-BFCC-C75A36E7AC72}" dt="2019-01-05T04:39:03.805" v="2951" actId="5793"/>
          <ac:spMkLst>
            <pc:docMk/>
            <pc:sldMk cId="0" sldId="307"/>
            <ac:spMk id="115715" creationId="{00000000-0000-0000-0000-000000000000}"/>
          </ac:spMkLst>
        </pc:spChg>
      </pc:sldChg>
      <pc:sldChg chg="addSp delSp modSp modAnim">
        <pc:chgData name="Louis Davidson" userId="80677fb08b3162e4" providerId="LiveId" clId="{FA861312-ADC8-4464-BFCC-C75A36E7AC72}" dt="2019-01-03T19:30:25.238" v="1795" actId="20577"/>
        <pc:sldMkLst>
          <pc:docMk/>
          <pc:sldMk cId="2899229571" sldId="420"/>
        </pc:sldMkLst>
        <pc:spChg chg="mod">
          <ac:chgData name="Louis Davidson" userId="80677fb08b3162e4" providerId="LiveId" clId="{FA861312-ADC8-4464-BFCC-C75A36E7AC72}" dt="2019-01-03T19:30:25.238" v="1795" actId="20577"/>
          <ac:spMkLst>
            <pc:docMk/>
            <pc:sldMk cId="2899229571" sldId="420"/>
            <ac:spMk id="3" creationId="{00000000-0000-0000-0000-000000000000}"/>
          </ac:spMkLst>
        </pc:spChg>
        <pc:spChg chg="add del mod">
          <ac:chgData name="Louis Davidson" userId="80677fb08b3162e4" providerId="LiveId" clId="{FA861312-ADC8-4464-BFCC-C75A36E7AC72}" dt="2019-01-02T14:58:06.693" v="189" actId="478"/>
          <ac:spMkLst>
            <pc:docMk/>
            <pc:sldMk cId="2899229571" sldId="420"/>
            <ac:spMk id="6" creationId="{8C055141-E4AE-43CA-95A3-005BCF0AD2A2}"/>
          </ac:spMkLst>
        </pc:spChg>
        <pc:picChg chg="del mod">
          <ac:chgData name="Louis Davidson" userId="80677fb08b3162e4" providerId="LiveId" clId="{FA861312-ADC8-4464-BFCC-C75A36E7AC72}" dt="2019-01-02T14:58:02.966" v="187" actId="478"/>
          <ac:picMkLst>
            <pc:docMk/>
            <pc:sldMk cId="2899229571" sldId="420"/>
            <ac:picMk id="4" creationId="{00000000-0000-0000-0000-000000000000}"/>
          </ac:picMkLst>
        </pc:picChg>
        <pc:picChg chg="add mod">
          <ac:chgData name="Louis Davidson" userId="80677fb08b3162e4" providerId="LiveId" clId="{FA861312-ADC8-4464-BFCC-C75A36E7AC72}" dt="2019-01-02T14:58:12.512" v="191" actId="1076"/>
          <ac:picMkLst>
            <pc:docMk/>
            <pc:sldMk cId="2899229571" sldId="420"/>
            <ac:picMk id="7" creationId="{1CA53558-040E-4D5B-AA0B-E16D41FEF042}"/>
          </ac:picMkLst>
        </pc:pic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3263470828" sldId="472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3263470828" sldId="472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125954923" sldId="473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125954923" sldId="473"/>
            <ac:picMk id="8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8.648" v="170" actId="27636"/>
        <pc:sldMkLst>
          <pc:docMk/>
          <pc:sldMk cId="2516950790" sldId="474"/>
        </pc:sldMkLst>
        <pc:spChg chg="mod">
          <ac:chgData name="Louis Davidson" userId="80677fb08b3162e4" providerId="LiveId" clId="{FA861312-ADC8-4464-BFCC-C75A36E7AC72}" dt="2019-01-02T14:57:38.648" v="170" actId="27636"/>
          <ac:spMkLst>
            <pc:docMk/>
            <pc:sldMk cId="2516950790" sldId="474"/>
            <ac:spMk id="3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27636"/>
          <ac:picMkLst>
            <pc:docMk/>
            <pc:sldMk cId="2516950790" sldId="474"/>
            <ac:picMk id="5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3T19:45:48.811" v="1882" actId="20577"/>
        <pc:sldMkLst>
          <pc:docMk/>
          <pc:sldMk cId="2963551455" sldId="477"/>
        </pc:sldMkLst>
        <pc:spChg chg="mod">
          <ac:chgData name="Louis Davidson" userId="80677fb08b3162e4" providerId="LiveId" clId="{FA861312-ADC8-4464-BFCC-C75A36E7AC72}" dt="2019-01-03T19:45:48.811" v="1882" actId="20577"/>
          <ac:spMkLst>
            <pc:docMk/>
            <pc:sldMk cId="2963551455" sldId="477"/>
            <ac:spMk id="3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4T02:31:54.310" v="1980" actId="5793"/>
        <pc:sldMkLst>
          <pc:docMk/>
          <pc:sldMk cId="3137724343" sldId="481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3137724343" sldId="481"/>
            <ac:spMk id="3" creationId="{00000000-0000-0000-0000-000000000000}"/>
          </ac:spMkLst>
        </pc:spChg>
      </pc:sldChg>
      <pc:sldChg chg="modSp add del modTransition">
        <pc:chgData name="Louis Davidson" userId="80677fb08b3162e4" providerId="LiveId" clId="{FA861312-ADC8-4464-BFCC-C75A36E7AC72}" dt="2019-01-04T21:21:03.815" v="1983" actId="5793"/>
        <pc:sldMkLst>
          <pc:docMk/>
          <pc:sldMk cId="3677134662" sldId="482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3677134662" sldId="482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1746903657" sldId="483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1746903657" sldId="483"/>
            <ac:spMk id="3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746903657" sldId="483"/>
            <ac:picMk id="6" creationId="{00000000-0000-0000-0000-000000000000}"/>
          </ac:picMkLst>
        </pc:picChg>
      </pc:sldChg>
      <pc:sldChg chg="modSp modTransition">
        <pc:chgData name="Louis Davidson" userId="80677fb08b3162e4" providerId="LiveId" clId="{FA861312-ADC8-4464-BFCC-C75A36E7AC72}" dt="2019-01-05T04:11:59.585" v="2894" actId="5793"/>
        <pc:sldMkLst>
          <pc:docMk/>
          <pc:sldMk cId="17667282" sldId="484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17667282" sldId="484"/>
            <ac:spMk id="3" creationId="{00000000-0000-0000-0000-000000000000}"/>
          </ac:spMkLst>
        </pc:spChg>
        <pc:grpChg chg="mod">
          <ac:chgData name="Louis Davidson" userId="80677fb08b3162e4" providerId="LiveId" clId="{FA861312-ADC8-4464-BFCC-C75A36E7AC72}" dt="2019-01-02T14:57:37.934" v="157" actId="1076"/>
          <ac:grpSpMkLst>
            <pc:docMk/>
            <pc:sldMk cId="17667282" sldId="484"/>
            <ac:grpSpMk id="6" creationId="{00000000-0000-0000-0000-000000000000}"/>
          </ac:grpSpMkLst>
        </pc:gr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7667282" sldId="484"/>
            <ac:picMk id="2052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7667282" sldId="484"/>
            <ac:picMk id="3075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3T19:37:25.855" v="1848" actId="1076"/>
        <pc:sldMkLst>
          <pc:docMk/>
          <pc:sldMk cId="176840579" sldId="487"/>
        </pc:sldMkLst>
        <pc:spChg chg="mod">
          <ac:chgData name="Louis Davidson" userId="80677fb08b3162e4" providerId="LiveId" clId="{FA861312-ADC8-4464-BFCC-C75A36E7AC72}" dt="2019-01-03T19:37:25.855" v="1848" actId="1076"/>
          <ac:spMkLst>
            <pc:docMk/>
            <pc:sldMk cId="176840579" sldId="487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76840579" sldId="487"/>
            <ac:spMk id="5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76840579" sldId="487"/>
            <ac:picMk id="6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835884772" sldId="500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835884772" sldId="500"/>
            <ac:spMk id="3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835884772" sldId="500"/>
            <ac:picMk id="4" creationId="{00000000-0000-0000-0000-000000000000}"/>
          </ac:picMkLst>
        </pc:picChg>
      </pc:sldChg>
      <pc:sldChg chg="modSp modTransition">
        <pc:chgData name="Louis Davidson" userId="80677fb08b3162e4" providerId="LiveId" clId="{FA861312-ADC8-4464-BFCC-C75A36E7AC72}" dt="2019-01-05T04:15:00.986" v="2900" actId="14100"/>
        <pc:sldMkLst>
          <pc:docMk/>
          <pc:sldMk cId="2215802812" sldId="501"/>
        </pc:sldMkLst>
        <pc:spChg chg="mod">
          <ac:chgData name="Louis Davidson" userId="80677fb08b3162e4" providerId="LiveId" clId="{FA861312-ADC8-4464-BFCC-C75A36E7AC72}" dt="2019-01-05T04:15:00.986" v="2900" actId="14100"/>
          <ac:spMkLst>
            <pc:docMk/>
            <pc:sldMk cId="2215802812" sldId="501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215802812" sldId="501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215802812" sldId="501"/>
            <ac:spMk id="5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5T04:14:51.642" v="2898" actId="5793"/>
        <pc:sldMkLst>
          <pc:docMk/>
          <pc:sldMk cId="3779134372" sldId="509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3779134372" sldId="509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2624891740" sldId="510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624891740" sldId="510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624891740" sldId="510"/>
            <ac:spMk id="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624891740" sldId="510"/>
            <ac:spMk id="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624891740" sldId="510"/>
            <ac:spMk id="8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624891740" sldId="510"/>
            <ac:picMk id="3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2387290213" sldId="511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2387290213" sldId="511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1780914086" sldId="513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780914086" sldId="513"/>
            <ac:picMk id="5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2318306732" sldId="516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2318306732" sldId="516"/>
            <ac:spMk id="3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5T04:32:17.220" v="2902" actId="5793"/>
        <pc:sldMkLst>
          <pc:docMk/>
          <pc:sldMk cId="3225488906" sldId="517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3225488906" sldId="517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1722172988" sldId="528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1722172988" sldId="528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1589003945" sldId="532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1589003945" sldId="532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27636"/>
          <ac:spMkLst>
            <pc:docMk/>
            <pc:sldMk cId="1589003945" sldId="532"/>
            <ac:spMk id="11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27636"/>
          <ac:picMkLst>
            <pc:docMk/>
            <pc:sldMk cId="1589003945" sldId="532"/>
            <ac:picMk id="12" creationId="{00000000-0000-0000-0000-000000000000}"/>
          </ac:picMkLst>
        </pc:picChg>
      </pc:sldChg>
      <pc:sldChg chg="modSp modAnim">
        <pc:chgData name="Louis Davidson" userId="80677fb08b3162e4" providerId="LiveId" clId="{FA861312-ADC8-4464-BFCC-C75A36E7AC72}" dt="2019-01-12T04:30:33.886" v="2995" actId="27636"/>
        <pc:sldMkLst>
          <pc:docMk/>
          <pc:sldMk cId="3261422390" sldId="534"/>
        </pc:sldMkLst>
        <pc:spChg chg="mod">
          <ac:chgData name="Louis Davidson" userId="80677fb08b3162e4" providerId="LiveId" clId="{FA861312-ADC8-4464-BFCC-C75A36E7AC72}" dt="2019-01-12T04:30:33.886" v="2995" actId="27636"/>
          <ac:spMkLst>
            <pc:docMk/>
            <pc:sldMk cId="3261422390" sldId="534"/>
            <ac:spMk id="3" creationId="{00000000-0000-0000-0000-000000000000}"/>
          </ac:spMkLst>
        </pc:spChg>
      </pc:sldChg>
      <pc:sldChg chg="modSp modAnim">
        <pc:chgData name="Louis Davidson" userId="80677fb08b3162e4" providerId="LiveId" clId="{FA861312-ADC8-4464-BFCC-C75A36E7AC72}" dt="2019-01-12T04:34:01.215" v="3094" actId="20577"/>
        <pc:sldMkLst>
          <pc:docMk/>
          <pc:sldMk cId="2944376757" sldId="535"/>
        </pc:sldMkLst>
        <pc:spChg chg="mod">
          <ac:chgData name="Louis Davidson" userId="80677fb08b3162e4" providerId="LiveId" clId="{FA861312-ADC8-4464-BFCC-C75A36E7AC72}" dt="2019-01-02T14:57:38.578" v="167" actId="27636"/>
          <ac:spMkLst>
            <pc:docMk/>
            <pc:sldMk cId="2944376757" sldId="535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12T04:34:01.215" v="3094" actId="20577"/>
          <ac:spMkLst>
            <pc:docMk/>
            <pc:sldMk cId="2944376757" sldId="535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68561122" sldId="538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68561122" sldId="538"/>
            <ac:spMk id="5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68561122" sldId="538"/>
            <ac:picMk id="6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5T04:09:01.889" v="2893" actId="404"/>
        <pc:sldMkLst>
          <pc:docMk/>
          <pc:sldMk cId="1279591859" sldId="539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279591859" sldId="539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5T04:09:01.889" v="2893" actId="404"/>
          <ac:spMkLst>
            <pc:docMk/>
            <pc:sldMk cId="1279591859" sldId="539"/>
            <ac:spMk id="6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279591859" sldId="539"/>
            <ac:picMk id="8" creationId="{00000000-0000-0000-0000-000000000000}"/>
          </ac:picMkLst>
        </pc:picChg>
      </pc:sldChg>
      <pc:sldChg chg="addSp modSp add ord modAnim">
        <pc:chgData name="Louis Davidson" userId="80677fb08b3162e4" providerId="LiveId" clId="{FA861312-ADC8-4464-BFCC-C75A36E7AC72}" dt="2019-01-03T19:33:19.903" v="1810" actId="1076"/>
        <pc:sldMkLst>
          <pc:docMk/>
          <pc:sldMk cId="1626111891" sldId="545"/>
        </pc:sldMkLst>
        <pc:spChg chg="mod">
          <ac:chgData name="Louis Davidson" userId="80677fb08b3162e4" providerId="LiveId" clId="{FA861312-ADC8-4464-BFCC-C75A36E7AC72}" dt="2019-01-03T19:33:19.903" v="1810" actId="1076"/>
          <ac:spMkLst>
            <pc:docMk/>
            <pc:sldMk cId="1626111891" sldId="545"/>
            <ac:spMk id="11" creationId="{ECCE2624-DB42-4EA1-BB29-348D61359AC6}"/>
          </ac:spMkLst>
        </pc:spChg>
        <pc:picChg chg="add mod">
          <ac:chgData name="Louis Davidson" userId="80677fb08b3162e4" providerId="LiveId" clId="{FA861312-ADC8-4464-BFCC-C75A36E7AC72}" dt="2019-01-03T19:32:09.625" v="1799" actId="1076"/>
          <ac:picMkLst>
            <pc:docMk/>
            <pc:sldMk cId="1626111891" sldId="545"/>
            <ac:picMk id="7" creationId="{704FCCA6-06EB-4B0D-8D9F-366C5D2DA5D2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626111891" sldId="545"/>
            <ac:picMk id="8" creationId="{C133E569-6042-4789-88CA-01BDA8C6F56D}"/>
          </ac:picMkLst>
        </pc:picChg>
        <pc:picChg chg="add mod">
          <ac:chgData name="Louis Davidson" userId="80677fb08b3162e4" providerId="LiveId" clId="{FA861312-ADC8-4464-BFCC-C75A36E7AC72}" dt="2019-01-03T19:33:11.078" v="1806" actId="1076"/>
          <ac:picMkLst>
            <pc:docMk/>
            <pc:sldMk cId="1626111891" sldId="545"/>
            <ac:picMk id="9" creationId="{10EEC24F-2836-4C51-AE58-853D131BE3CC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626111891" sldId="545"/>
            <ac:picMk id="10" creationId="{BB6EA863-C43A-486A-99BC-72347E1D5A72}"/>
          </ac:picMkLst>
        </pc:picChg>
        <pc:picChg chg="mod">
          <ac:chgData name="Louis Davidson" userId="80677fb08b3162e4" providerId="LiveId" clId="{FA861312-ADC8-4464-BFCC-C75A36E7AC72}" dt="2019-01-03T19:32:05.433" v="1797" actId="1076"/>
          <ac:picMkLst>
            <pc:docMk/>
            <pc:sldMk cId="1626111891" sldId="545"/>
            <ac:picMk id="12" creationId="{D5F126E8-4200-4E18-96F7-58029E495246}"/>
          </ac:picMkLst>
        </pc:picChg>
        <pc:picChg chg="add mod">
          <ac:chgData name="Louis Davidson" userId="80677fb08b3162e4" providerId="LiveId" clId="{FA861312-ADC8-4464-BFCC-C75A36E7AC72}" dt="2019-01-03T19:33:12.811" v="1807" actId="1076"/>
          <ac:picMkLst>
            <pc:docMk/>
            <pc:sldMk cId="1626111891" sldId="545"/>
            <ac:picMk id="13" creationId="{FFF2ECDE-F987-4274-822B-2DBC79AD44DB}"/>
          </ac:picMkLst>
        </pc:picChg>
        <pc:picChg chg="add mod">
          <ac:chgData name="Louis Davidson" userId="80677fb08b3162e4" providerId="LiveId" clId="{FA861312-ADC8-4464-BFCC-C75A36E7AC72}" dt="2019-01-03T19:32:18.895" v="1805" actId="1076"/>
          <ac:picMkLst>
            <pc:docMk/>
            <pc:sldMk cId="1626111891" sldId="545"/>
            <ac:picMk id="14" creationId="{3E1510D2-2E94-4117-829F-10ADEB118BF5}"/>
          </ac:picMkLst>
        </pc:picChg>
        <pc:picChg chg="add mod">
          <ac:chgData name="Louis Davidson" userId="80677fb08b3162e4" providerId="LiveId" clId="{FA861312-ADC8-4464-BFCC-C75A36E7AC72}" dt="2019-01-03T19:33:16.246" v="1809" actId="1076"/>
          <ac:picMkLst>
            <pc:docMk/>
            <pc:sldMk cId="1626111891" sldId="545"/>
            <ac:picMk id="15" creationId="{A58DC38B-FC98-4118-8847-2E894C478F63}"/>
          </ac:picMkLst>
        </pc:picChg>
      </pc:sldChg>
      <pc:sldChg chg="addSp modSp modAnim">
        <pc:chgData name="Louis Davidson" userId="80677fb08b3162e4" providerId="LiveId" clId="{FA861312-ADC8-4464-BFCC-C75A36E7AC72}" dt="2019-01-04T21:33:09.649" v="2682" actId="27636"/>
        <pc:sldMkLst>
          <pc:docMk/>
          <pc:sldMk cId="568602814" sldId="547"/>
        </pc:sldMkLst>
        <pc:spChg chg="mod">
          <ac:chgData name="Louis Davidson" userId="80677fb08b3162e4" providerId="LiveId" clId="{FA861312-ADC8-4464-BFCC-C75A36E7AC72}" dt="2019-01-04T21:22:52.159" v="2139" actId="6549"/>
          <ac:spMkLst>
            <pc:docMk/>
            <pc:sldMk cId="568602814" sldId="547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4T21:33:09.649" v="2682" actId="27636"/>
          <ac:spMkLst>
            <pc:docMk/>
            <pc:sldMk cId="568602814" sldId="547"/>
            <ac:spMk id="3" creationId="{00000000-0000-0000-0000-000000000000}"/>
          </ac:spMkLst>
        </pc:spChg>
        <pc:spChg chg="add mod">
          <ac:chgData name="Louis Davidson" userId="80677fb08b3162e4" providerId="LiveId" clId="{FA861312-ADC8-4464-BFCC-C75A36E7AC72}" dt="2019-01-03T20:02:28.189" v="1975" actId="164"/>
          <ac:spMkLst>
            <pc:docMk/>
            <pc:sldMk cId="568602814" sldId="547"/>
            <ac:spMk id="10" creationId="{7368EBC8-ABC6-4528-98D4-37497A6B07D9}"/>
          </ac:spMkLst>
        </pc:spChg>
        <pc:spChg chg="add mod">
          <ac:chgData name="Louis Davidson" userId="80677fb08b3162e4" providerId="LiveId" clId="{FA861312-ADC8-4464-BFCC-C75A36E7AC72}" dt="2019-01-03T20:02:28.189" v="1975" actId="164"/>
          <ac:spMkLst>
            <pc:docMk/>
            <pc:sldMk cId="568602814" sldId="547"/>
            <ac:spMk id="11" creationId="{49CCE1E9-0D8A-4A55-B14A-0198CC247299}"/>
          </ac:spMkLst>
        </pc:spChg>
        <pc:spChg chg="add mod">
          <ac:chgData name="Louis Davidson" userId="80677fb08b3162e4" providerId="LiveId" clId="{FA861312-ADC8-4464-BFCC-C75A36E7AC72}" dt="2019-01-03T20:02:28.189" v="1975" actId="164"/>
          <ac:spMkLst>
            <pc:docMk/>
            <pc:sldMk cId="568602814" sldId="547"/>
            <ac:spMk id="12" creationId="{3196A462-B4C7-4418-BB67-94BE39A6EB9A}"/>
          </ac:spMkLst>
        </pc:spChg>
        <pc:grpChg chg="mod">
          <ac:chgData name="Louis Davidson" userId="80677fb08b3162e4" providerId="LiveId" clId="{FA861312-ADC8-4464-BFCC-C75A36E7AC72}" dt="2019-01-03T19:57:27.286" v="1960" actId="1076"/>
          <ac:grpSpMkLst>
            <pc:docMk/>
            <pc:sldMk cId="568602814" sldId="547"/>
            <ac:grpSpMk id="9" creationId="{00000000-0000-0000-0000-000000000000}"/>
          </ac:grpSpMkLst>
        </pc:grpChg>
        <pc:grpChg chg="add mod">
          <ac:chgData name="Louis Davidson" userId="80677fb08b3162e4" providerId="LiveId" clId="{FA861312-ADC8-4464-BFCC-C75A36E7AC72}" dt="2019-01-03T20:02:28.189" v="1975" actId="164"/>
          <ac:grpSpMkLst>
            <pc:docMk/>
            <pc:sldMk cId="568602814" sldId="547"/>
            <ac:grpSpMk id="13" creationId="{DB4B59CB-0560-42C6-A2C2-4C51FAF42908}"/>
          </ac:grpSpMkLst>
        </pc:grpChg>
      </pc:sldChg>
      <pc:sldChg chg="modSp">
        <pc:chgData name="Louis Davidson" userId="80677fb08b3162e4" providerId="LiveId" clId="{FA861312-ADC8-4464-BFCC-C75A36E7AC72}" dt="2019-01-04T21:23:00.417" v="2140" actId="6549"/>
        <pc:sldMkLst>
          <pc:docMk/>
          <pc:sldMk cId="251260857" sldId="548"/>
        </pc:sldMkLst>
        <pc:spChg chg="mod">
          <ac:chgData name="Louis Davidson" userId="80677fb08b3162e4" providerId="LiveId" clId="{FA861312-ADC8-4464-BFCC-C75A36E7AC72}" dt="2019-01-04T21:23:00.417" v="2140" actId="6549"/>
          <ac:spMkLst>
            <pc:docMk/>
            <pc:sldMk cId="251260857" sldId="548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27636"/>
          <ac:spMkLst>
            <pc:docMk/>
            <pc:sldMk cId="251260857" sldId="548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27636"/>
          <ac:spMkLst>
            <pc:docMk/>
            <pc:sldMk cId="251260857" sldId="548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27636"/>
          <ac:spMkLst>
            <pc:docMk/>
            <pc:sldMk cId="251260857" sldId="548"/>
            <ac:spMk id="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27636"/>
          <ac:spMkLst>
            <pc:docMk/>
            <pc:sldMk cId="251260857" sldId="548"/>
            <ac:spMk id="7" creationId="{00000000-0000-0000-0000-000000000000}"/>
          </ac:spMkLst>
        </pc:spChg>
        <pc:spChg chg="mod">
          <ac:chgData name="Louis Davidson" userId="80677fb08b3162e4" providerId="LiveId" clId="{FA861312-ADC8-4464-BFCC-C75A36E7AC72}" dt="2019-01-03T19:36:06.076" v="1845" actId="6549"/>
          <ac:spMkLst>
            <pc:docMk/>
            <pc:sldMk cId="251260857" sldId="548"/>
            <ac:spMk id="11" creationId="{00000000-0000-0000-0000-000000000000}"/>
          </ac:spMkLst>
        </pc:spChg>
        <pc:grpChg chg="mod">
          <ac:chgData name="Louis Davidson" userId="80677fb08b3162e4" providerId="LiveId" clId="{FA861312-ADC8-4464-BFCC-C75A36E7AC72}" dt="2019-01-02T14:57:37.934" v="157" actId="27636"/>
          <ac:grpSpMkLst>
            <pc:docMk/>
            <pc:sldMk cId="251260857" sldId="548"/>
            <ac:grpSpMk id="15" creationId="{00000000-0000-0000-0000-000000000000}"/>
          </ac:grpSpMkLst>
        </pc:grpChg>
        <pc:grpChg chg="mod">
          <ac:chgData name="Louis Davidson" userId="80677fb08b3162e4" providerId="LiveId" clId="{FA861312-ADC8-4464-BFCC-C75A36E7AC72}" dt="2019-01-02T14:57:37.934" v="157" actId="27636"/>
          <ac:grpSpMkLst>
            <pc:docMk/>
            <pc:sldMk cId="251260857" sldId="548"/>
            <ac:grpSpMk id="16" creationId="{00000000-0000-0000-0000-000000000000}"/>
          </ac:grpSpMkLst>
        </pc:grpChg>
      </pc:sldChg>
      <pc:sldChg chg="modSp">
        <pc:chgData name="Louis Davidson" userId="80677fb08b3162e4" providerId="LiveId" clId="{FA861312-ADC8-4464-BFCC-C75A36E7AC72}" dt="2019-01-12T04:40:20.416" v="3095" actId="6549"/>
        <pc:sldMkLst>
          <pc:docMk/>
          <pc:sldMk cId="2998610367" sldId="561"/>
        </pc:sldMkLst>
        <pc:spChg chg="mod">
          <ac:chgData name="Louis Davidson" userId="80677fb08b3162e4" providerId="LiveId" clId="{FA861312-ADC8-4464-BFCC-C75A36E7AC72}" dt="2019-01-12T04:40:20.416" v="3095" actId="6549"/>
          <ac:spMkLst>
            <pc:docMk/>
            <pc:sldMk cId="2998610367" sldId="561"/>
            <ac:spMk id="5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4081096388" sldId="565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4081096388" sldId="565"/>
            <ac:spMk id="3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4081096388" sldId="565"/>
            <ac:picMk id="5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4081096388" sldId="565"/>
            <ac:picMk id="1026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155436895" sldId="566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155436895" sldId="566"/>
            <ac:picMk id="3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155436895" sldId="566"/>
            <ac:picMk id="7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155436895" sldId="566"/>
            <ac:picMk id="10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398340200" sldId="567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398340200" sldId="567"/>
            <ac:spMk id="4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398340200" sldId="567"/>
            <ac:picMk id="1026" creationId="{00000000-0000-0000-0000-000000000000}"/>
          </ac:picMkLst>
        </pc:picChg>
      </pc:sldChg>
      <pc:sldChg chg="modSp modAnim">
        <pc:chgData name="Louis Davidson" userId="80677fb08b3162e4" providerId="LiveId" clId="{FA861312-ADC8-4464-BFCC-C75A36E7AC72}" dt="2019-01-04T21:21:53.950" v="2138" actId="27636"/>
        <pc:sldMkLst>
          <pc:docMk/>
          <pc:sldMk cId="3706198132" sldId="570"/>
        </pc:sldMkLst>
        <pc:spChg chg="mod">
          <ac:chgData name="Louis Davidson" userId="80677fb08b3162e4" providerId="LiveId" clId="{FA861312-ADC8-4464-BFCC-C75A36E7AC72}" dt="2019-01-04T21:21:53.950" v="2138" actId="27636"/>
          <ac:spMkLst>
            <pc:docMk/>
            <pc:sldMk cId="3706198132" sldId="570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875655812" sldId="571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875655812" sldId="571"/>
            <ac:spMk id="3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875655812" sldId="571"/>
            <ac:spMk id="8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875655812" sldId="571"/>
            <ac:spMk id="83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875655812" sldId="571"/>
            <ac:spMk id="84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875655812" sldId="571"/>
            <ac:picMk id="102" creationId="{00000000-0000-0000-0000-000000000000}"/>
          </ac:picMkLst>
        </pc:pic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2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6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2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25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27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2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46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5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58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61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6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65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7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7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78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2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2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32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3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36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38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40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42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4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46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48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51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5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55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57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5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62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6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66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68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70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7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76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78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80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82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8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87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8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91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875655812" sldId="571"/>
            <ac:cxnSpMk id="1093" creationId="{00000000-0000-0000-0000-000000000000}"/>
          </ac:cxnSpMkLst>
        </pc:cxn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315602417" sldId="572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315602417" sldId="572"/>
            <ac:spMk id="3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27636"/>
          <ac:picMkLst>
            <pc:docMk/>
            <pc:sldMk cId="315602417" sldId="572"/>
            <ac:picMk id="4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2238912453" sldId="573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2238912453" sldId="573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238912453" sldId="573"/>
            <ac:spMk id="5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238912453" sldId="573"/>
            <ac:picMk id="1026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59839918" sldId="574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59839918" sldId="574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59839918" sldId="574"/>
            <ac:spMk id="10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59839918" sldId="574"/>
            <ac:spMk id="1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59839918" sldId="574"/>
            <ac:spMk id="1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59839918" sldId="574"/>
            <ac:spMk id="20" creationId="{00000000-0000-0000-0000-000000000000}"/>
          </ac:spMkLst>
        </pc:spChg>
        <pc:grpChg chg="mod">
          <ac:chgData name="Louis Davidson" userId="80677fb08b3162e4" providerId="LiveId" clId="{FA861312-ADC8-4464-BFCC-C75A36E7AC72}" dt="2019-01-02T14:57:37.934" v="157" actId="1076"/>
          <ac:grpSpMkLst>
            <pc:docMk/>
            <pc:sldMk cId="359839918" sldId="574"/>
            <ac:grpSpMk id="4" creationId="{00000000-0000-0000-0000-000000000000}"/>
          </ac:grpSpMkLst>
        </pc:grpChg>
        <pc:grpChg chg="mod">
          <ac:chgData name="Louis Davidson" userId="80677fb08b3162e4" providerId="LiveId" clId="{FA861312-ADC8-4464-BFCC-C75A36E7AC72}" dt="2019-01-02T14:57:37.934" v="157" actId="1076"/>
          <ac:grpSpMkLst>
            <pc:docMk/>
            <pc:sldMk cId="359839918" sldId="574"/>
            <ac:grpSpMk id="6" creationId="{00000000-0000-0000-0000-000000000000}"/>
          </ac:grpSpMkLst>
        </pc:gr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59839918" sldId="574"/>
            <ac:picMk id="7" creationId="{00000000-0000-0000-0000-000000000000}"/>
          </ac:picMkLst>
        </pc:picChg>
      </pc:sldChg>
      <pc:sldChg chg="modSp modAnim">
        <pc:chgData name="Louis Davidson" userId="80677fb08b3162e4" providerId="LiveId" clId="{FA861312-ADC8-4464-BFCC-C75A36E7AC72}" dt="2019-01-03T19:36:06.076" v="1845" actId="5793"/>
        <pc:sldMkLst>
          <pc:docMk/>
          <pc:sldMk cId="1038013544" sldId="576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1038013544" sldId="576"/>
            <ac:spMk id="3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4T21:23:04.916" v="2141" actId="6549"/>
        <pc:sldMkLst>
          <pc:docMk/>
          <pc:sldMk cId="4157114580" sldId="579"/>
        </pc:sldMkLst>
        <pc:spChg chg="mod">
          <ac:chgData name="Louis Davidson" userId="80677fb08b3162e4" providerId="LiveId" clId="{FA861312-ADC8-4464-BFCC-C75A36E7AC72}" dt="2019-01-04T21:23:04.916" v="2141" actId="6549"/>
          <ac:spMkLst>
            <pc:docMk/>
            <pc:sldMk cId="4157114580" sldId="579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4157114580" sldId="579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4157114580" sldId="579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3T19:36:06.076" v="1845" actId="6549"/>
          <ac:spMkLst>
            <pc:docMk/>
            <pc:sldMk cId="4157114580" sldId="579"/>
            <ac:spMk id="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4157114580" sldId="579"/>
            <ac:spMk id="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4157114580" sldId="579"/>
            <ac:spMk id="8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4157114580" sldId="579"/>
            <ac:spMk id="9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4T21:23:10.324" v="2142" actId="6549"/>
        <pc:sldMkLst>
          <pc:docMk/>
          <pc:sldMk cId="2517707760" sldId="580"/>
        </pc:sldMkLst>
        <pc:spChg chg="mod">
          <ac:chgData name="Louis Davidson" userId="80677fb08b3162e4" providerId="LiveId" clId="{FA861312-ADC8-4464-BFCC-C75A36E7AC72}" dt="2019-01-04T21:23:10.324" v="2142" actId="6549"/>
          <ac:spMkLst>
            <pc:docMk/>
            <pc:sldMk cId="2517707760" sldId="580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517707760" sldId="580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517707760" sldId="580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517707760" sldId="580"/>
            <ac:spMk id="6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4T21:23:16.854" v="2143" actId="6549"/>
        <pc:sldMkLst>
          <pc:docMk/>
          <pc:sldMk cId="2258475409" sldId="581"/>
        </pc:sldMkLst>
        <pc:spChg chg="mod">
          <ac:chgData name="Louis Davidson" userId="80677fb08b3162e4" providerId="LiveId" clId="{FA861312-ADC8-4464-BFCC-C75A36E7AC72}" dt="2019-01-04T21:23:16.854" v="2143" actId="6549"/>
          <ac:spMkLst>
            <pc:docMk/>
            <pc:sldMk cId="2258475409" sldId="581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3T19:36:06.076" v="1845" actId="6549"/>
          <ac:spMkLst>
            <pc:docMk/>
            <pc:sldMk cId="2258475409" sldId="581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258475409" sldId="581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258475409" sldId="581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258475409" sldId="581"/>
            <ac:spMk id="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258475409" sldId="581"/>
            <ac:spMk id="7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4T21:23:42.286" v="2154" actId="20577"/>
        <pc:sldMkLst>
          <pc:docMk/>
          <pc:sldMk cId="2955617134" sldId="582"/>
        </pc:sldMkLst>
        <pc:spChg chg="mod">
          <ac:chgData name="Louis Davidson" userId="80677fb08b3162e4" providerId="LiveId" clId="{FA861312-ADC8-4464-BFCC-C75A36E7AC72}" dt="2019-01-04T21:23:42.286" v="2154" actId="20577"/>
          <ac:spMkLst>
            <pc:docMk/>
            <pc:sldMk cId="2955617134" sldId="582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955617134" sldId="582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3T19:36:06.076" v="1845" actId="20577"/>
          <ac:spMkLst>
            <pc:docMk/>
            <pc:sldMk cId="2955617134" sldId="582"/>
            <ac:spMk id="6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4T21:23:47.149" v="2156" actId="20577"/>
        <pc:sldMkLst>
          <pc:docMk/>
          <pc:sldMk cId="4207414890" sldId="583"/>
        </pc:sldMkLst>
        <pc:spChg chg="mod">
          <ac:chgData name="Louis Davidson" userId="80677fb08b3162e4" providerId="LiveId" clId="{FA861312-ADC8-4464-BFCC-C75A36E7AC72}" dt="2019-01-04T21:23:47.149" v="2156" actId="20577"/>
          <ac:spMkLst>
            <pc:docMk/>
            <pc:sldMk cId="4207414890" sldId="583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4207414890" sldId="583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3T19:36:06.076" v="1845" actId="20577"/>
          <ac:spMkLst>
            <pc:docMk/>
            <pc:sldMk cId="4207414890" sldId="583"/>
            <ac:spMk id="6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4T21:23:53.048" v="2158" actId="20577"/>
        <pc:sldMkLst>
          <pc:docMk/>
          <pc:sldMk cId="237638305" sldId="584"/>
        </pc:sldMkLst>
        <pc:spChg chg="mod">
          <ac:chgData name="Louis Davidson" userId="80677fb08b3162e4" providerId="LiveId" clId="{FA861312-ADC8-4464-BFCC-C75A36E7AC72}" dt="2019-01-04T21:23:53.048" v="2158" actId="20577"/>
          <ac:spMkLst>
            <pc:docMk/>
            <pc:sldMk cId="237638305" sldId="584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27636"/>
          <ac:spMkLst>
            <pc:docMk/>
            <pc:sldMk cId="237638305" sldId="584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27636"/>
          <ac:spMkLst>
            <pc:docMk/>
            <pc:sldMk cId="237638305" sldId="584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3T19:36:06.076" v="1845" actId="20577"/>
          <ac:spMkLst>
            <pc:docMk/>
            <pc:sldMk cId="237638305" sldId="584"/>
            <ac:spMk id="7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4T21:24:00.246" v="2160" actId="20577"/>
        <pc:sldMkLst>
          <pc:docMk/>
          <pc:sldMk cId="3398569822" sldId="585"/>
        </pc:sldMkLst>
        <pc:spChg chg="mod">
          <ac:chgData name="Louis Davidson" userId="80677fb08b3162e4" providerId="LiveId" clId="{FA861312-ADC8-4464-BFCC-C75A36E7AC72}" dt="2019-01-04T21:24:00.246" v="2160" actId="20577"/>
          <ac:spMkLst>
            <pc:docMk/>
            <pc:sldMk cId="3398569822" sldId="585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398569822" sldId="585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398569822" sldId="585"/>
            <ac:spMk id="6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5T03:29:48.064" v="2888" actId="20577"/>
        <pc:sldMkLst>
          <pc:docMk/>
          <pc:sldMk cId="2952149281" sldId="586"/>
        </pc:sldMkLst>
        <pc:spChg chg="mod">
          <ac:chgData name="Louis Davidson" userId="80677fb08b3162e4" providerId="LiveId" clId="{FA861312-ADC8-4464-BFCC-C75A36E7AC72}" dt="2019-01-04T21:24:12.813" v="2165" actId="20577"/>
          <ac:spMkLst>
            <pc:docMk/>
            <pc:sldMk cId="2952149281" sldId="586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952149281" sldId="586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5T03:29:48.064" v="2888" actId="20577"/>
          <ac:spMkLst>
            <pc:docMk/>
            <pc:sldMk cId="2952149281" sldId="586"/>
            <ac:spMk id="7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4T21:24:18.966" v="2166" actId="6549"/>
        <pc:sldMkLst>
          <pc:docMk/>
          <pc:sldMk cId="2775421930" sldId="587"/>
        </pc:sldMkLst>
        <pc:spChg chg="mod">
          <ac:chgData name="Louis Davidson" userId="80677fb08b3162e4" providerId="LiveId" clId="{FA861312-ADC8-4464-BFCC-C75A36E7AC72}" dt="2019-01-04T21:24:18.966" v="2166" actId="6549"/>
          <ac:spMkLst>
            <pc:docMk/>
            <pc:sldMk cId="2775421930" sldId="587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775421930" sldId="587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775421930" sldId="587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775421930" sldId="587"/>
            <ac:spMk id="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775421930" sldId="587"/>
            <ac:spMk id="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775421930" sldId="587"/>
            <ac:spMk id="8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4T21:24:29.933" v="2169" actId="20577"/>
        <pc:sldMkLst>
          <pc:docMk/>
          <pc:sldMk cId="1290033368" sldId="588"/>
        </pc:sldMkLst>
        <pc:spChg chg="mod">
          <ac:chgData name="Louis Davidson" userId="80677fb08b3162e4" providerId="LiveId" clId="{FA861312-ADC8-4464-BFCC-C75A36E7AC72}" dt="2019-01-04T21:24:29.933" v="2169" actId="20577"/>
          <ac:spMkLst>
            <pc:docMk/>
            <pc:sldMk cId="1290033368" sldId="588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290033368" sldId="588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290033368" sldId="588"/>
            <ac:spMk id="5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3T19:36:06.076" v="1845" actId="5793"/>
        <pc:sldMkLst>
          <pc:docMk/>
          <pc:sldMk cId="3747048387" sldId="589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3747048387" sldId="589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8.696" v="173" actId="27636"/>
        <pc:sldMkLst>
          <pc:docMk/>
          <pc:sldMk cId="855728030" sldId="590"/>
        </pc:sldMkLst>
        <pc:spChg chg="mod">
          <ac:chgData name="Louis Davidson" userId="80677fb08b3162e4" providerId="LiveId" clId="{FA861312-ADC8-4464-BFCC-C75A36E7AC72}" dt="2019-01-02T14:57:38.696" v="173" actId="27636"/>
          <ac:spMkLst>
            <pc:docMk/>
            <pc:sldMk cId="855728030" sldId="590"/>
            <ac:spMk id="3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5T04:15:16.625" v="2901" actId="5793"/>
        <pc:sldMkLst>
          <pc:docMk/>
          <pc:sldMk cId="2152146127" sldId="591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152146127" sldId="591"/>
            <ac:spMk id="5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152146127" sldId="591"/>
            <ac:picMk id="4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630277484" sldId="593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630277484" sldId="593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2969099493" sldId="594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969099493" sldId="594"/>
            <ac:spMk id="5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969099493" sldId="594"/>
            <ac:picMk id="4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232165099" sldId="595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32165099" sldId="595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32165099" sldId="595"/>
            <ac:spMk id="5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32165099" sldId="595"/>
            <ac:picMk id="1026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32165099" sldId="595"/>
            <ac:picMk id="1029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32165099" sldId="595"/>
            <ac:picMk id="1031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32165099" sldId="595"/>
            <ac:picMk id="1033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32165099" sldId="595"/>
            <ac:picMk id="1036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1395760059" sldId="598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8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9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21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2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2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28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29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30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31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4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4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5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58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395760059" sldId="598"/>
            <ac:spMk id="65" creationId="{00000000-0000-0000-0000-000000000000}"/>
          </ac:spMkLst>
        </pc:sp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11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1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17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2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25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35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37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3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41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4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45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5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56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60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62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395760059" sldId="598"/>
            <ac:cxnSpMk id="67" creationId="{00000000-0000-0000-0000-000000000000}"/>
          </ac:cxnSpMkLst>
        </pc:cxn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204573143" sldId="599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7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8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9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2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28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30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4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4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58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3204573143" sldId="599"/>
            <ac:spMk id="65" creationId="{00000000-0000-0000-0000-000000000000}"/>
          </ac:spMkLst>
        </pc:sp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11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1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17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2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35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39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43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5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60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3204573143" sldId="599"/>
            <ac:cxnSpMk id="67" creationId="{00000000-0000-0000-0000-000000000000}"/>
          </ac:cxnSpMkLst>
        </pc:cxnChg>
      </pc:sldChg>
      <pc:sldChg chg="modSp">
        <pc:chgData name="Louis Davidson" userId="80677fb08b3162e4" providerId="LiveId" clId="{FA861312-ADC8-4464-BFCC-C75A36E7AC72}" dt="2019-01-03T02:20:07.445" v="244" actId="20577"/>
        <pc:sldMkLst>
          <pc:docMk/>
          <pc:sldMk cId="853221563" sldId="600"/>
        </pc:sldMkLst>
        <pc:spChg chg="mod">
          <ac:chgData name="Louis Davidson" userId="80677fb08b3162e4" providerId="LiveId" clId="{FA861312-ADC8-4464-BFCC-C75A36E7AC72}" dt="2019-01-03T02:20:07.445" v="244" actId="20577"/>
          <ac:spMkLst>
            <pc:docMk/>
            <pc:sldMk cId="853221563" sldId="600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853221563" sldId="600"/>
            <ac:spMk id="3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697002828" sldId="603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697002828" sldId="603"/>
            <ac:picMk id="3074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697002828" sldId="603"/>
            <ac:picMk id="3076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697002828" sldId="603"/>
            <ac:picMk id="3077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697002828" sldId="603"/>
            <ac:picMk id="3078" creationId="{00000000-0000-0000-0000-000000000000}"/>
          </ac:picMkLst>
        </pc:picChg>
      </pc:sldChg>
      <pc:sldChg chg="modSp modTransition">
        <pc:chgData name="Louis Davidson" userId="80677fb08b3162e4" providerId="LiveId" clId="{FA861312-ADC8-4464-BFCC-C75A36E7AC72}" dt="2019-01-03T20:03:54.577" v="1978" actId="5793"/>
        <pc:sldMkLst>
          <pc:docMk/>
          <pc:sldMk cId="242282203" sldId="604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42282203" sldId="604"/>
            <ac:spMk id="9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42282203" sldId="604"/>
            <ac:spMk id="10" creationId="{00000000-0000-0000-0000-000000000000}"/>
          </ac:spMkLst>
        </pc:spChg>
      </pc:sldChg>
      <pc:sldChg chg="modSp modTransition">
        <pc:chgData name="Louis Davidson" userId="80677fb08b3162e4" providerId="LiveId" clId="{FA861312-ADC8-4464-BFCC-C75A36E7AC72}" dt="2019-01-02T14:57:37.934" v="157" actId="1076"/>
        <pc:sldMkLst>
          <pc:docMk/>
          <pc:sldMk cId="305159799" sldId="605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05159799" sldId="605"/>
            <ac:picMk id="3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3T19:36:41.581" v="1847" actId="20577"/>
        <pc:sldMkLst>
          <pc:docMk/>
          <pc:sldMk cId="3539466671" sldId="606"/>
        </pc:sldMkLst>
        <pc:spChg chg="mod">
          <ac:chgData name="Louis Davidson" userId="80677fb08b3162e4" providerId="LiveId" clId="{FA861312-ADC8-4464-BFCC-C75A36E7AC72}" dt="2019-01-03T19:36:41.581" v="1847" actId="20577"/>
          <ac:spMkLst>
            <pc:docMk/>
            <pc:sldMk cId="3539466671" sldId="606"/>
            <ac:spMk id="6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1167323181" sldId="607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167323181" sldId="607"/>
            <ac:spMk id="3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167323181" sldId="607"/>
            <ac:picMk id="7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1730706025" sldId="608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730706025" sldId="608"/>
            <ac:spMk id="10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1730706025" sldId="608"/>
            <ac:spMk id="11" creationId="{00000000-0000-0000-0000-000000000000}"/>
          </ac:spMkLst>
        </pc:spChg>
        <pc:grpChg chg="mod">
          <ac:chgData name="Louis Davidson" userId="80677fb08b3162e4" providerId="LiveId" clId="{FA861312-ADC8-4464-BFCC-C75A36E7AC72}" dt="2019-01-02T14:57:37.934" v="157" actId="1076"/>
          <ac:grpSpMkLst>
            <pc:docMk/>
            <pc:sldMk cId="1730706025" sldId="608"/>
            <ac:grpSpMk id="16" creationId="{00000000-0000-0000-0000-000000000000}"/>
          </ac:grpSpMkLst>
        </pc:gr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730706025" sldId="608"/>
            <ac:picMk id="8" creationId="{00000000-0000-0000-0000-000000000000}"/>
          </ac:picMkLst>
        </pc:pic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730706025" sldId="608"/>
            <ac:picMk id="9" creationId="{00000000-0000-0000-0000-000000000000}"/>
          </ac:picMkLst>
        </pc:pic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730706025" sldId="608"/>
            <ac:cxnSpMk id="4" creationId="{00000000-0000-0000-0000-000000000000}"/>
          </ac:cxnSpMkLst>
        </pc:cxnChg>
        <pc:cxnChg chg="mod">
          <ac:chgData name="Louis Davidson" userId="80677fb08b3162e4" providerId="LiveId" clId="{FA861312-ADC8-4464-BFCC-C75A36E7AC72}" dt="2019-01-02T14:57:37.934" v="157" actId="1076"/>
          <ac:cxnSpMkLst>
            <pc:docMk/>
            <pc:sldMk cId="1730706025" sldId="608"/>
            <ac:cxnSpMk id="12" creationId="{00000000-0000-0000-0000-000000000000}"/>
          </ac:cxnSpMkLst>
        </pc:cxn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2767027945" sldId="609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767027945" sldId="609"/>
            <ac:picMk id="5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3423036674" sldId="610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3423036674" sldId="610"/>
            <ac:picMk id="6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8.610" v="169" actId="27636"/>
        <pc:sldMkLst>
          <pc:docMk/>
          <pc:sldMk cId="539316661" sldId="611"/>
        </pc:sldMkLst>
        <pc:spChg chg="mod">
          <ac:chgData name="Louis Davidson" userId="80677fb08b3162e4" providerId="LiveId" clId="{FA861312-ADC8-4464-BFCC-C75A36E7AC72}" dt="2019-01-02T14:57:38.610" v="169" actId="27636"/>
          <ac:spMkLst>
            <pc:docMk/>
            <pc:sldMk cId="539316661" sldId="611"/>
            <ac:spMk id="5" creationId="{00000000-0000-0000-0000-000000000000}"/>
          </ac:spMkLst>
        </pc:sp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1004965005" sldId="612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1004965005" sldId="612"/>
            <ac:picMk id="4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2274272727" sldId="613"/>
        </pc:sldMkLst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274272727" sldId="613"/>
            <ac:picMk id="4" creationId="{00000000-0000-0000-0000-000000000000}"/>
          </ac:picMkLst>
        </pc:picChg>
      </pc:sldChg>
      <pc:sldChg chg="modSp">
        <pc:chgData name="Louis Davidson" userId="80677fb08b3162e4" providerId="LiveId" clId="{FA861312-ADC8-4464-BFCC-C75A36E7AC72}" dt="2019-01-02T14:57:37.934" v="157" actId="1076"/>
        <pc:sldMkLst>
          <pc:docMk/>
          <pc:sldMk cId="2180258438" sldId="614"/>
        </pc:sld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k cId="2180258438" sldId="614"/>
            <ac:spMk id="6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k cId="2180258438" sldId="614"/>
            <ac:picMk id="5" creationId="{00000000-0000-0000-0000-000000000000}"/>
          </ac:picMkLst>
        </pc:picChg>
      </pc:sldChg>
      <pc:sldChg chg="delSp modSp">
        <pc:chgData name="Louis Davidson" userId="80677fb08b3162e4" providerId="LiveId" clId="{FA861312-ADC8-4464-BFCC-C75A36E7AC72}" dt="2019-01-12T04:04:39.781" v="2993" actId="20577"/>
        <pc:sldMkLst>
          <pc:docMk/>
          <pc:sldMk cId="186265678" sldId="615"/>
        </pc:sldMkLst>
        <pc:spChg chg="del mod">
          <ac:chgData name="Louis Davidson" userId="80677fb08b3162e4" providerId="LiveId" clId="{FA861312-ADC8-4464-BFCC-C75A36E7AC72}" dt="2019-01-03T19:42:51.402" v="1849" actId="478"/>
          <ac:spMkLst>
            <pc:docMk/>
            <pc:sldMk cId="186265678" sldId="615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12T04:04:39.781" v="2993" actId="20577"/>
          <ac:spMkLst>
            <pc:docMk/>
            <pc:sldMk cId="186265678" sldId="615"/>
            <ac:spMk id="8" creationId="{00000000-0000-0000-0000-000000000000}"/>
          </ac:spMkLst>
        </pc:spChg>
      </pc:sldChg>
      <pc:sldChg chg="add">
        <pc:chgData name="Louis Davidson" userId="80677fb08b3162e4" providerId="LiveId" clId="{FA861312-ADC8-4464-BFCC-C75A36E7AC72}" dt="2019-01-03T02:19:48.242" v="192" actId="5793"/>
        <pc:sldMkLst>
          <pc:docMk/>
          <pc:sldMk cId="1630185890" sldId="616"/>
        </pc:sldMkLst>
      </pc:sldChg>
      <pc:sldChg chg="addSp delSp modSp add">
        <pc:chgData name="Louis Davidson" userId="80677fb08b3162e4" providerId="LiveId" clId="{FA861312-ADC8-4464-BFCC-C75A36E7AC72}" dt="2019-01-03T02:39:36.593" v="874" actId="5793"/>
        <pc:sldMkLst>
          <pc:docMk/>
          <pc:sldMk cId="2565542994" sldId="617"/>
        </pc:sldMkLst>
        <pc:spChg chg="mod">
          <ac:chgData name="Louis Davidson" userId="80677fb08b3162e4" providerId="LiveId" clId="{FA861312-ADC8-4464-BFCC-C75A36E7AC72}" dt="2019-01-03T02:26:05.067" v="254" actId="20577"/>
          <ac:spMkLst>
            <pc:docMk/>
            <pc:sldMk cId="2565542994" sldId="617"/>
            <ac:spMk id="2" creationId="{9AA58441-3FE5-4DE5-A4FB-8F73FAB8F139}"/>
          </ac:spMkLst>
        </pc:spChg>
        <pc:spChg chg="del">
          <ac:chgData name="Louis Davidson" userId="80677fb08b3162e4" providerId="LiveId" clId="{FA861312-ADC8-4464-BFCC-C75A36E7AC72}" dt="2019-01-03T02:26:29.956" v="255" actId="931"/>
          <ac:spMkLst>
            <pc:docMk/>
            <pc:sldMk cId="2565542994" sldId="617"/>
            <ac:spMk id="3" creationId="{DA1C119F-B93F-45F5-85EE-5C71E192BD16}"/>
          </ac:spMkLst>
        </pc:spChg>
        <pc:picChg chg="add mod">
          <ac:chgData name="Louis Davidson" userId="80677fb08b3162e4" providerId="LiveId" clId="{FA861312-ADC8-4464-BFCC-C75A36E7AC72}" dt="2019-01-03T02:26:40.043" v="259" actId="1076"/>
          <ac:picMkLst>
            <pc:docMk/>
            <pc:sldMk cId="2565542994" sldId="617"/>
            <ac:picMk id="5" creationId="{0474CDEC-488B-428F-A2F0-171D4300C24D}"/>
          </ac:picMkLst>
        </pc:picChg>
        <pc:cxnChg chg="add del">
          <ac:chgData name="Louis Davidson" userId="80677fb08b3162e4" providerId="LiveId" clId="{FA861312-ADC8-4464-BFCC-C75A36E7AC72}" dt="2019-01-03T02:39:36.593" v="874" actId="5793"/>
          <ac:cxnSpMkLst>
            <pc:docMk/>
            <pc:sldMk cId="2565542994" sldId="617"/>
            <ac:cxnSpMk id="6" creationId="{A3AB6DC4-D2A7-4008-A75A-C16CF5629CB7}"/>
          </ac:cxnSpMkLst>
        </pc:cxnChg>
      </pc:sldChg>
      <pc:sldChg chg="addSp delSp modSp add">
        <pc:chgData name="Louis Davidson" userId="80677fb08b3162e4" providerId="LiveId" clId="{FA861312-ADC8-4464-BFCC-C75A36E7AC72}" dt="2019-01-05T04:34:16.398" v="2936" actId="6549"/>
        <pc:sldMkLst>
          <pc:docMk/>
          <pc:sldMk cId="3668714827" sldId="619"/>
        </pc:sldMkLst>
        <pc:spChg chg="mod">
          <ac:chgData name="Louis Davidson" userId="80677fb08b3162e4" providerId="LiveId" clId="{FA861312-ADC8-4464-BFCC-C75A36E7AC72}" dt="2019-01-05T04:34:16.398" v="2936" actId="6549"/>
          <ac:spMkLst>
            <pc:docMk/>
            <pc:sldMk cId="3668714827" sldId="619"/>
            <ac:spMk id="3" creationId="{A6F2D62E-D1DA-4741-9D44-2E6B1A9C0335}"/>
          </ac:spMkLst>
        </pc:spChg>
        <pc:spChg chg="mod">
          <ac:chgData name="Louis Davidson" userId="80677fb08b3162e4" providerId="LiveId" clId="{FA861312-ADC8-4464-BFCC-C75A36E7AC72}" dt="2019-01-03T02:40:49.464" v="947" actId="14100"/>
          <ac:spMkLst>
            <pc:docMk/>
            <pc:sldMk cId="3668714827" sldId="619"/>
            <ac:spMk id="5" creationId="{FB1EE31A-8DCA-4913-8D56-82F30CB75940}"/>
          </ac:spMkLst>
        </pc:spChg>
        <pc:spChg chg="mod">
          <ac:chgData name="Louis Davidson" userId="80677fb08b3162e4" providerId="LiveId" clId="{FA861312-ADC8-4464-BFCC-C75A36E7AC72}" dt="2019-01-03T02:44:22.637" v="1143" actId="20577"/>
          <ac:spMkLst>
            <pc:docMk/>
            <pc:sldMk cId="3668714827" sldId="619"/>
            <ac:spMk id="6" creationId="{216D6419-CB18-4795-974F-3C77370D77F7}"/>
          </ac:spMkLst>
        </pc:spChg>
        <pc:spChg chg="mod">
          <ac:chgData name="Louis Davidson" userId="80677fb08b3162e4" providerId="LiveId" clId="{FA861312-ADC8-4464-BFCC-C75A36E7AC72}" dt="2019-01-03T02:41:36.561" v="965" actId="20577"/>
          <ac:spMkLst>
            <pc:docMk/>
            <pc:sldMk cId="3668714827" sldId="619"/>
            <ac:spMk id="7" creationId="{F1EEF8E4-6268-4594-874B-9192E5FFFE58}"/>
          </ac:spMkLst>
        </pc:spChg>
        <pc:spChg chg="mod">
          <ac:chgData name="Louis Davidson" userId="80677fb08b3162e4" providerId="LiveId" clId="{FA861312-ADC8-4464-BFCC-C75A36E7AC72}" dt="2019-01-03T02:42:15.274" v="1007" actId="20577"/>
          <ac:spMkLst>
            <pc:docMk/>
            <pc:sldMk cId="3668714827" sldId="619"/>
            <ac:spMk id="8" creationId="{3436489B-4EB9-4F5F-9681-EC53FD10D389}"/>
          </ac:spMkLst>
        </pc:spChg>
        <pc:cxnChg chg="del mod">
          <ac:chgData name="Louis Davidson" userId="80677fb08b3162e4" providerId="LiveId" clId="{FA861312-ADC8-4464-BFCC-C75A36E7AC72}" dt="2019-01-03T02:39:42.724" v="876" actId="478"/>
          <ac:cxnSpMkLst>
            <pc:docMk/>
            <pc:sldMk cId="3668714827" sldId="619"/>
            <ac:cxnSpMk id="10" creationId="{82FAB4D6-5BBC-444C-AD10-C0E906F7EA32}"/>
          </ac:cxnSpMkLst>
        </pc:cxnChg>
        <pc:cxnChg chg="add">
          <ac:chgData name="Louis Davidson" userId="80677fb08b3162e4" providerId="LiveId" clId="{FA861312-ADC8-4464-BFCC-C75A36E7AC72}" dt="2019-01-03T02:38:16.888" v="789" actId="20577"/>
          <ac:cxnSpMkLst>
            <pc:docMk/>
            <pc:sldMk cId="3668714827" sldId="619"/>
            <ac:cxnSpMk id="11" creationId="{D8378C2D-E245-422B-BCD0-28E830CE29CA}"/>
          </ac:cxnSpMkLst>
        </pc:cxnChg>
        <pc:cxnChg chg="mod">
          <ac:chgData name="Louis Davidson" userId="80677fb08b3162e4" providerId="LiveId" clId="{FA861312-ADC8-4464-BFCC-C75A36E7AC72}" dt="2019-01-03T02:41:03.805" v="956" actId="1076"/>
          <ac:cxnSpMkLst>
            <pc:docMk/>
            <pc:sldMk cId="3668714827" sldId="619"/>
            <ac:cxnSpMk id="12" creationId="{0F3B2CD3-96D8-45E4-BC16-2ADFB4199178}"/>
          </ac:cxnSpMkLst>
        </pc:cxnChg>
      </pc:sldChg>
      <pc:sldChg chg="addSp delSp modSp add">
        <pc:chgData name="Louis Davidson" userId="80677fb08b3162e4" providerId="LiveId" clId="{FA861312-ADC8-4464-BFCC-C75A36E7AC72}" dt="2019-01-03T02:44:30.665" v="1147" actId="6549"/>
        <pc:sldMkLst>
          <pc:docMk/>
          <pc:sldMk cId="2757322869" sldId="621"/>
        </pc:sldMkLst>
        <pc:spChg chg="mod">
          <ac:chgData name="Louis Davidson" userId="80677fb08b3162e4" providerId="LiveId" clId="{FA861312-ADC8-4464-BFCC-C75A36E7AC72}" dt="2019-01-03T02:43:01.857" v="1054" actId="20577"/>
          <ac:spMkLst>
            <pc:docMk/>
            <pc:sldMk cId="2757322869" sldId="621"/>
            <ac:spMk id="3" creationId="{A6F2D62E-D1DA-4741-9D44-2E6B1A9C0335}"/>
          </ac:spMkLst>
        </pc:spChg>
        <pc:spChg chg="mod">
          <ac:chgData name="Louis Davidson" userId="80677fb08b3162e4" providerId="LiveId" clId="{FA861312-ADC8-4464-BFCC-C75A36E7AC72}" dt="2019-01-03T02:44:30.665" v="1147" actId="6549"/>
          <ac:spMkLst>
            <pc:docMk/>
            <pc:sldMk cId="2757322869" sldId="621"/>
            <ac:spMk id="6" creationId="{216D6419-CB18-4795-974F-3C77370D77F7}"/>
          </ac:spMkLst>
        </pc:spChg>
        <pc:spChg chg="mod">
          <ac:chgData name="Louis Davidson" userId="80677fb08b3162e4" providerId="LiveId" clId="{FA861312-ADC8-4464-BFCC-C75A36E7AC72}" dt="2019-01-03T02:41:56.895" v="997" actId="14100"/>
          <ac:spMkLst>
            <pc:docMk/>
            <pc:sldMk cId="2757322869" sldId="621"/>
            <ac:spMk id="7" creationId="{F1EEF8E4-6268-4594-874B-9192E5FFFE58}"/>
          </ac:spMkLst>
        </pc:spChg>
        <pc:spChg chg="mod">
          <ac:chgData name="Louis Davidson" userId="80677fb08b3162e4" providerId="LiveId" clId="{FA861312-ADC8-4464-BFCC-C75A36E7AC72}" dt="2019-01-03T02:42:03.840" v="1002" actId="20577"/>
          <ac:spMkLst>
            <pc:docMk/>
            <pc:sldMk cId="2757322869" sldId="621"/>
            <ac:spMk id="8" creationId="{3436489B-4EB9-4F5F-9681-EC53FD10D389}"/>
          </ac:spMkLst>
        </pc:spChg>
        <pc:cxnChg chg="add mod">
          <ac:chgData name="Louis Davidson" userId="80677fb08b3162e4" providerId="LiveId" clId="{FA861312-ADC8-4464-BFCC-C75A36E7AC72}" dt="2019-01-03T02:41:56.895" v="997" actId="14100"/>
          <ac:cxnSpMkLst>
            <pc:docMk/>
            <pc:sldMk cId="2757322869" sldId="621"/>
            <ac:cxnSpMk id="10" creationId="{E190941C-6D0C-4760-90B1-318A1C80437A}"/>
          </ac:cxnSpMkLst>
        </pc:cxnChg>
        <pc:cxnChg chg="mod">
          <ac:chgData name="Louis Davidson" userId="80677fb08b3162e4" providerId="LiveId" clId="{FA861312-ADC8-4464-BFCC-C75A36E7AC72}" dt="2019-01-03T02:41:56.895" v="997" actId="14100"/>
          <ac:cxnSpMkLst>
            <pc:docMk/>
            <pc:sldMk cId="2757322869" sldId="621"/>
            <ac:cxnSpMk id="12" creationId="{0F3B2CD3-96D8-45E4-BC16-2ADFB4199178}"/>
          </ac:cxnSpMkLst>
        </pc:cxnChg>
        <pc:cxnChg chg="add del">
          <ac:chgData name="Louis Davidson" userId="80677fb08b3162e4" providerId="LiveId" clId="{FA861312-ADC8-4464-BFCC-C75A36E7AC72}" dt="2019-01-03T02:43:09.441" v="1056" actId="6549"/>
          <ac:cxnSpMkLst>
            <pc:docMk/>
            <pc:sldMk cId="2757322869" sldId="621"/>
            <ac:cxnSpMk id="14" creationId="{2F938908-C8CE-49E1-9AA4-B53236F8495F}"/>
          </ac:cxnSpMkLst>
        </pc:cxnChg>
      </pc:sldChg>
      <pc:sldChg chg="addSp delSp modSp add">
        <pc:chgData name="Louis Davidson" userId="80677fb08b3162e4" providerId="LiveId" clId="{FA861312-ADC8-4464-BFCC-C75A36E7AC72}" dt="2019-01-03T02:45:08.645" v="1179" actId="5793"/>
        <pc:sldMkLst>
          <pc:docMk/>
          <pc:sldMk cId="75964868" sldId="622"/>
        </pc:sldMkLst>
        <pc:spChg chg="mod">
          <ac:chgData name="Louis Davidson" userId="80677fb08b3162e4" providerId="LiveId" clId="{FA861312-ADC8-4464-BFCC-C75A36E7AC72}" dt="2019-01-03T02:43:49.489" v="1129" actId="20577"/>
          <ac:spMkLst>
            <pc:docMk/>
            <pc:sldMk cId="75964868" sldId="622"/>
            <ac:spMk id="3" creationId="{A6F2D62E-D1DA-4741-9D44-2E6B1A9C0335}"/>
          </ac:spMkLst>
        </pc:spChg>
        <pc:spChg chg="mod">
          <ac:chgData name="Louis Davidson" userId="80677fb08b3162e4" providerId="LiveId" clId="{FA861312-ADC8-4464-BFCC-C75A36E7AC72}" dt="2019-01-03T02:44:13.265" v="1137" actId="6549"/>
          <ac:spMkLst>
            <pc:docMk/>
            <pc:sldMk cId="75964868" sldId="622"/>
            <ac:spMk id="6" creationId="{216D6419-CB18-4795-974F-3C77370D77F7}"/>
          </ac:spMkLst>
        </pc:spChg>
        <pc:spChg chg="mod">
          <ac:chgData name="Louis Davidson" userId="80677fb08b3162e4" providerId="LiveId" clId="{FA861312-ADC8-4464-BFCC-C75A36E7AC72}" dt="2019-01-03T02:45:00.953" v="1177" actId="14100"/>
          <ac:spMkLst>
            <pc:docMk/>
            <pc:sldMk cId="75964868" sldId="622"/>
            <ac:spMk id="8" creationId="{3436489B-4EB9-4F5F-9681-EC53FD10D389}"/>
          </ac:spMkLst>
        </pc:spChg>
        <pc:cxnChg chg="mod">
          <ac:chgData name="Louis Davidson" userId="80677fb08b3162e4" providerId="LiveId" clId="{FA861312-ADC8-4464-BFCC-C75A36E7AC72}" dt="2019-01-03T02:45:00.953" v="1177" actId="14100"/>
          <ac:cxnSpMkLst>
            <pc:docMk/>
            <pc:sldMk cId="75964868" sldId="622"/>
            <ac:cxnSpMk id="12" creationId="{0F3B2CD3-96D8-45E4-BC16-2ADFB4199178}"/>
          </ac:cxnSpMkLst>
        </pc:cxnChg>
        <pc:cxnChg chg="add mod">
          <ac:chgData name="Louis Davidson" userId="80677fb08b3162e4" providerId="LiveId" clId="{FA861312-ADC8-4464-BFCC-C75A36E7AC72}" dt="2019-01-03T02:45:00.953" v="1177" actId="14100"/>
          <ac:cxnSpMkLst>
            <pc:docMk/>
            <pc:sldMk cId="75964868" sldId="622"/>
            <ac:cxnSpMk id="13" creationId="{AD94FEFB-E0EF-40C4-B561-1D639319B9C3}"/>
          </ac:cxnSpMkLst>
        </pc:cxnChg>
        <pc:cxnChg chg="add del">
          <ac:chgData name="Louis Davidson" userId="80677fb08b3162e4" providerId="LiveId" clId="{FA861312-ADC8-4464-BFCC-C75A36E7AC72}" dt="2019-01-03T02:45:08.645" v="1179" actId="5793"/>
          <ac:cxnSpMkLst>
            <pc:docMk/>
            <pc:sldMk cId="75964868" sldId="622"/>
            <ac:cxnSpMk id="16" creationId="{2E3A8777-D491-449D-98F2-F3CBF9F93FF3}"/>
          </ac:cxnSpMkLst>
        </pc:cxnChg>
      </pc:sldChg>
      <pc:sldChg chg="delSp modSp add">
        <pc:chgData name="Louis Davidson" userId="80677fb08b3162e4" providerId="LiveId" clId="{FA861312-ADC8-4464-BFCC-C75A36E7AC72}" dt="2019-01-03T19:36:06.076" v="1845" actId="5793"/>
        <pc:sldMkLst>
          <pc:docMk/>
          <pc:sldMk cId="4238763227" sldId="623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4238763227" sldId="623"/>
            <ac:spMk id="3" creationId="{A6F2D62E-D1DA-4741-9D44-2E6B1A9C0335}"/>
          </ac:spMkLst>
        </pc:spChg>
        <pc:spChg chg="mod">
          <ac:chgData name="Louis Davidson" userId="80677fb08b3162e4" providerId="LiveId" clId="{FA861312-ADC8-4464-BFCC-C75A36E7AC72}" dt="2019-01-03T02:45:21.605" v="1182" actId="6549"/>
          <ac:spMkLst>
            <pc:docMk/>
            <pc:sldMk cId="4238763227" sldId="623"/>
            <ac:spMk id="7" creationId="{F1EEF8E4-6268-4594-874B-9192E5FFFE58}"/>
          </ac:spMkLst>
        </pc:spChg>
        <pc:cxnChg chg="del mod">
          <ac:chgData name="Louis Davidson" userId="80677fb08b3162e4" providerId="LiveId" clId="{FA861312-ADC8-4464-BFCC-C75A36E7AC72}" dt="2019-01-03T02:45:17.132" v="1181" actId="478"/>
          <ac:cxnSpMkLst>
            <pc:docMk/>
            <pc:sldMk cId="4238763227" sldId="623"/>
            <ac:cxnSpMk id="10" creationId="{E190941C-6D0C-4760-90B1-318A1C80437A}"/>
          </ac:cxnSpMkLst>
        </pc:cxnChg>
        <pc:cxnChg chg="mod">
          <ac:chgData name="Louis Davidson" userId="80677fb08b3162e4" providerId="LiveId" clId="{FA861312-ADC8-4464-BFCC-C75A36E7AC72}" dt="2019-01-03T02:45:21.605" v="1182" actId="6549"/>
          <ac:cxnSpMkLst>
            <pc:docMk/>
            <pc:sldMk cId="4238763227" sldId="623"/>
            <ac:cxnSpMk id="12" creationId="{0F3B2CD3-96D8-45E4-BC16-2ADFB4199178}"/>
          </ac:cxnSpMkLst>
        </pc:cxnChg>
      </pc:sldChg>
      <pc:sldChg chg="modSp add">
        <pc:chgData name="Louis Davidson" userId="80677fb08b3162e4" providerId="LiveId" clId="{FA861312-ADC8-4464-BFCC-C75A36E7AC72}" dt="2019-01-03T19:36:06.076" v="1845" actId="5793"/>
        <pc:sldMkLst>
          <pc:docMk/>
          <pc:sldMk cId="2267027273" sldId="624"/>
        </pc:sldMkLst>
        <pc:spChg chg="mod">
          <ac:chgData name="Louis Davidson" userId="80677fb08b3162e4" providerId="LiveId" clId="{FA861312-ADC8-4464-BFCC-C75A36E7AC72}" dt="2019-01-03T19:36:06.076" v="1845" actId="5793"/>
          <ac:spMkLst>
            <pc:docMk/>
            <pc:sldMk cId="2267027273" sldId="624"/>
            <ac:spMk id="3" creationId="{A6F2D62E-D1DA-4741-9D44-2E6B1A9C0335}"/>
          </ac:spMkLst>
        </pc:spChg>
      </pc:sldChg>
      <pc:sldChg chg="delSp modSp add">
        <pc:chgData name="Louis Davidson" userId="80677fb08b3162e4" providerId="LiveId" clId="{FA861312-ADC8-4464-BFCC-C75A36E7AC72}" dt="2019-01-03T02:48:54.174" v="1696" actId="20577"/>
        <pc:sldMkLst>
          <pc:docMk/>
          <pc:sldMk cId="139182269" sldId="625"/>
        </pc:sldMkLst>
        <pc:spChg chg="mod">
          <ac:chgData name="Louis Davidson" userId="80677fb08b3162e4" providerId="LiveId" clId="{FA861312-ADC8-4464-BFCC-C75A36E7AC72}" dt="2019-01-03T02:48:54.174" v="1696" actId="20577"/>
          <ac:spMkLst>
            <pc:docMk/>
            <pc:sldMk cId="139182269" sldId="625"/>
            <ac:spMk id="3" creationId="{A6F2D62E-D1DA-4741-9D44-2E6B1A9C0335}"/>
          </ac:spMkLst>
        </pc:spChg>
        <pc:spChg chg="del">
          <ac:chgData name="Louis Davidson" userId="80677fb08b3162e4" providerId="LiveId" clId="{FA861312-ADC8-4464-BFCC-C75A36E7AC72}" dt="2019-01-03T02:46:45.885" v="1354" actId="478"/>
          <ac:spMkLst>
            <pc:docMk/>
            <pc:sldMk cId="139182269" sldId="625"/>
            <ac:spMk id="5" creationId="{FB1EE31A-8DCA-4913-8D56-82F30CB75940}"/>
          </ac:spMkLst>
        </pc:spChg>
        <pc:spChg chg="del">
          <ac:chgData name="Louis Davidson" userId="80677fb08b3162e4" providerId="LiveId" clId="{FA861312-ADC8-4464-BFCC-C75A36E7AC72}" dt="2019-01-03T02:46:45.885" v="1354" actId="478"/>
          <ac:spMkLst>
            <pc:docMk/>
            <pc:sldMk cId="139182269" sldId="625"/>
            <ac:spMk id="6" creationId="{216D6419-CB18-4795-974F-3C77370D77F7}"/>
          </ac:spMkLst>
        </pc:spChg>
        <pc:spChg chg="del">
          <ac:chgData name="Louis Davidson" userId="80677fb08b3162e4" providerId="LiveId" clId="{FA861312-ADC8-4464-BFCC-C75A36E7AC72}" dt="2019-01-03T02:46:45.885" v="1354" actId="478"/>
          <ac:spMkLst>
            <pc:docMk/>
            <pc:sldMk cId="139182269" sldId="625"/>
            <ac:spMk id="7" creationId="{F1EEF8E4-6268-4594-874B-9192E5FFFE58}"/>
          </ac:spMkLst>
        </pc:spChg>
        <pc:spChg chg="del">
          <ac:chgData name="Louis Davidson" userId="80677fb08b3162e4" providerId="LiveId" clId="{FA861312-ADC8-4464-BFCC-C75A36E7AC72}" dt="2019-01-03T02:46:45.885" v="1354" actId="478"/>
          <ac:spMkLst>
            <pc:docMk/>
            <pc:sldMk cId="139182269" sldId="625"/>
            <ac:spMk id="8" creationId="{3436489B-4EB9-4F5F-9681-EC53FD10D389}"/>
          </ac:spMkLst>
        </pc:spChg>
        <pc:cxnChg chg="del">
          <ac:chgData name="Louis Davidson" userId="80677fb08b3162e4" providerId="LiveId" clId="{FA861312-ADC8-4464-BFCC-C75A36E7AC72}" dt="2019-01-03T02:46:45.885" v="1354" actId="478"/>
          <ac:cxnSpMkLst>
            <pc:docMk/>
            <pc:sldMk cId="139182269" sldId="625"/>
            <ac:cxnSpMk id="11" creationId="{D8378C2D-E245-422B-BCD0-28E830CE29CA}"/>
          </ac:cxnSpMkLst>
        </pc:cxnChg>
        <pc:cxnChg chg="del mod">
          <ac:chgData name="Louis Davidson" userId="80677fb08b3162e4" providerId="LiveId" clId="{FA861312-ADC8-4464-BFCC-C75A36E7AC72}" dt="2019-01-03T02:46:45.885" v="1354" actId="478"/>
          <ac:cxnSpMkLst>
            <pc:docMk/>
            <pc:sldMk cId="139182269" sldId="625"/>
            <ac:cxnSpMk id="12" creationId="{0F3B2CD3-96D8-45E4-BC16-2ADFB4199178}"/>
          </ac:cxnSpMkLst>
        </pc:cxnChg>
        <pc:cxnChg chg="del mod">
          <ac:chgData name="Louis Davidson" userId="80677fb08b3162e4" providerId="LiveId" clId="{FA861312-ADC8-4464-BFCC-C75A36E7AC72}" dt="2019-01-03T02:46:45.885" v="1354" actId="478"/>
          <ac:cxnSpMkLst>
            <pc:docMk/>
            <pc:sldMk cId="139182269" sldId="625"/>
            <ac:cxnSpMk id="13" creationId="{AD94FEFB-E0EF-40C4-B561-1D639319B9C3}"/>
          </ac:cxnSpMkLst>
        </pc:cxnChg>
      </pc:sldChg>
      <pc:sldChg chg="modSp add">
        <pc:chgData name="Louis Davidson" userId="80677fb08b3162e4" providerId="LiveId" clId="{FA861312-ADC8-4464-BFCC-C75A36E7AC72}" dt="2019-01-05T03:15:00.367" v="2708" actId="20577"/>
        <pc:sldMkLst>
          <pc:docMk/>
          <pc:sldMk cId="1969667309" sldId="627"/>
        </pc:sldMkLst>
        <pc:spChg chg="mod">
          <ac:chgData name="Louis Davidson" userId="80677fb08b3162e4" providerId="LiveId" clId="{FA861312-ADC8-4464-BFCC-C75A36E7AC72}" dt="2019-01-05T03:15:00.367" v="2708" actId="20577"/>
          <ac:spMkLst>
            <pc:docMk/>
            <pc:sldMk cId="1969667309" sldId="627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4T21:32:39.173" v="2680" actId="1076"/>
          <ac:spMkLst>
            <pc:docMk/>
            <pc:sldMk cId="1969667309" sldId="627"/>
            <ac:spMk id="14" creationId="{34C5E0D5-325A-478B-99FD-A10987E90278}"/>
          </ac:spMkLst>
        </pc:spChg>
      </pc:sldChg>
      <pc:sldChg chg="modSp add">
        <pc:chgData name="Louis Davidson" userId="80677fb08b3162e4" providerId="LiveId" clId="{FA861312-ADC8-4464-BFCC-C75A36E7AC72}" dt="2019-01-05T03:14:25.048" v="2688" actId="20577"/>
        <pc:sldMkLst>
          <pc:docMk/>
          <pc:sldMk cId="1891232722" sldId="628"/>
        </pc:sldMkLst>
        <pc:spChg chg="mod">
          <ac:chgData name="Louis Davidson" userId="80677fb08b3162e4" providerId="LiveId" clId="{FA861312-ADC8-4464-BFCC-C75A36E7AC72}" dt="2019-01-05T03:14:25.048" v="2688" actId="20577"/>
          <ac:spMkLst>
            <pc:docMk/>
            <pc:sldMk cId="1891232722" sldId="628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4T21:32:27.975" v="2677" actId="403"/>
          <ac:spMkLst>
            <pc:docMk/>
            <pc:sldMk cId="1891232722" sldId="628"/>
            <ac:spMk id="14" creationId="{34C5E0D5-325A-478B-99FD-A10987E90278}"/>
          </ac:spMkLst>
        </pc:spChg>
      </pc:sldChg>
      <pc:sldChg chg="modSp add">
        <pc:chgData name="Louis Davidson" userId="80677fb08b3162e4" providerId="LiveId" clId="{FA861312-ADC8-4464-BFCC-C75A36E7AC72}" dt="2019-01-05T03:17:52.891" v="2884" actId="27636"/>
        <pc:sldMkLst>
          <pc:docMk/>
          <pc:sldMk cId="3922648899" sldId="629"/>
        </pc:sldMkLst>
        <pc:spChg chg="mod">
          <ac:chgData name="Louis Davidson" userId="80677fb08b3162e4" providerId="LiveId" clId="{FA861312-ADC8-4464-BFCC-C75A36E7AC72}" dt="2019-01-05T03:16:38.120" v="2724" actId="5793"/>
          <ac:spMkLst>
            <pc:docMk/>
            <pc:sldMk cId="3922648899" sldId="629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5T03:17:52.891" v="2884" actId="27636"/>
          <ac:spMkLst>
            <pc:docMk/>
            <pc:sldMk cId="3922648899" sldId="629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5T03:17:07.273" v="2821" actId="20577"/>
          <ac:spMkLst>
            <pc:docMk/>
            <pc:sldMk cId="3922648899" sldId="629"/>
            <ac:spMk id="14" creationId="{34C5E0D5-325A-478B-99FD-A10987E90278}"/>
          </ac:spMkLst>
        </pc:spChg>
      </pc:sldChg>
      <pc:sldMasterChg chg="modSp modSldLayout">
        <pc:chgData name="Louis Davidson" userId="80677fb08b3162e4" providerId="LiveId" clId="{FA861312-ADC8-4464-BFCC-C75A36E7AC72}" dt="2019-01-02T14:57:37.934" v="157" actId="1076"/>
        <pc:sldMasterMkLst>
          <pc:docMk/>
          <pc:sldMasterMk cId="497826105" sldId="2147483766"/>
        </pc:sldMasterMkLst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asterMk cId="497826105" sldId="2147483766"/>
            <ac:spMk id="2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asterMk cId="497826105" sldId="2147483766"/>
            <ac:spMk id="3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asterMk cId="497826105" sldId="2147483766"/>
            <ac:spMk id="4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asterMk cId="497826105" sldId="2147483766"/>
            <ac:spMk id="5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asterMk cId="497826105" sldId="2147483766"/>
            <ac:spMk id="6" creationId="{00000000-0000-0000-0000-000000000000}"/>
          </ac:spMkLst>
        </pc:spChg>
        <pc:spChg chg="mod">
          <ac:chgData name="Louis Davidson" userId="80677fb08b3162e4" providerId="LiveId" clId="{FA861312-ADC8-4464-BFCC-C75A36E7AC72}" dt="2019-01-02T14:57:37.934" v="157" actId="1076"/>
          <ac:spMkLst>
            <pc:docMk/>
            <pc:sldMasterMk cId="497826105" sldId="2147483766"/>
            <ac:spMk id="7" creationId="{00000000-0000-0000-0000-000000000000}"/>
          </ac:spMkLst>
        </pc:spChg>
        <pc:picChg chg="mod">
          <ac:chgData name="Louis Davidson" userId="80677fb08b3162e4" providerId="LiveId" clId="{FA861312-ADC8-4464-BFCC-C75A36E7AC72}" dt="2019-01-02T14:57:37.934" v="157" actId="1076"/>
          <ac:picMkLst>
            <pc:docMk/>
            <pc:sldMasterMk cId="497826105" sldId="2147483766"/>
            <ac:picMk id="11" creationId="{00000000-0000-0000-0000-000000000000}"/>
          </ac:picMkLst>
        </pc:pic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1952302907" sldId="2147483767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952302907" sldId="2147483767"/>
              <ac:spMk id="2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952302907" sldId="2147483767"/>
              <ac:spMk id="3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952302907" sldId="2147483767"/>
              <ac:spMk id="4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952302907" sldId="2147483767"/>
              <ac:spMk id="9" creationId="{00000000-0000-0000-0000-000000000000}"/>
            </ac:spMkLst>
          </pc:spChg>
          <pc:cxnChg chg="mod">
            <ac:chgData name="Louis Davidson" userId="80677fb08b3162e4" providerId="LiveId" clId="{FA861312-ADC8-4464-BFCC-C75A36E7AC72}" dt="2019-01-02T14:57:37.934" v="157" actId="1076"/>
            <ac:cxnSpMkLst>
              <pc:docMk/>
              <pc:sldMasterMk cId="497826105" sldId="2147483766"/>
              <pc:sldLayoutMk cId="1952302907" sldId="2147483767"/>
              <ac:cxnSpMk id="8" creationId="{00000000-0000-0000-0000-000000000000}"/>
            </ac:cxnSpMkLst>
          </pc:cxn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3986778521" sldId="2147483768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986778521" sldId="2147483768"/>
              <ac:spMk id="3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986778521" sldId="2147483768"/>
              <ac:spMk id="4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986778521" sldId="2147483768"/>
              <ac:spMk id="8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2134773880" sldId="2147483769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134773880" sldId="2147483769"/>
              <ac:spMk id="3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134773880" sldId="2147483769"/>
              <ac:spMk id="4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134773880" sldId="2147483769"/>
              <ac:spMk id="5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134773880" sldId="2147483769"/>
              <ac:spMk id="6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134773880" sldId="2147483769"/>
              <ac:spMk id="12" creationId="{00000000-0000-0000-0000-000000000000}"/>
            </ac:spMkLst>
          </pc:spChg>
          <pc:cxnChg chg="mod">
            <ac:chgData name="Louis Davidson" userId="80677fb08b3162e4" providerId="LiveId" clId="{FA861312-ADC8-4464-BFCC-C75A36E7AC72}" dt="2019-01-02T14:57:37.934" v="157" actId="1076"/>
            <ac:cxnSpMkLst>
              <pc:docMk/>
              <pc:sldMasterMk cId="497826105" sldId="2147483766"/>
              <pc:sldLayoutMk cId="2134773880" sldId="2147483769"/>
              <ac:cxnSpMk id="11" creationId="{00000000-0000-0000-0000-000000000000}"/>
            </ac:cxnSpMkLst>
          </pc:cxn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1635607347" sldId="2147483770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635607347" sldId="2147483770"/>
              <ac:spMk id="6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3053656876" sldId="2147483771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053656876" sldId="2147483771"/>
              <ac:spMk id="5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1445060382" sldId="2147483772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445060382" sldId="2147483772"/>
              <ac:spMk id="2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445060382" sldId="2147483772"/>
              <ac:spMk id="3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445060382" sldId="2147483772"/>
              <ac:spMk id="4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445060382" sldId="2147483772"/>
              <ac:spMk id="10" creationId="{00000000-0000-0000-0000-000000000000}"/>
            </ac:spMkLst>
          </pc:spChg>
          <pc:cxnChg chg="mod">
            <ac:chgData name="Louis Davidson" userId="80677fb08b3162e4" providerId="LiveId" clId="{FA861312-ADC8-4464-BFCC-C75A36E7AC72}" dt="2019-01-02T14:57:37.934" v="157" actId="1076"/>
            <ac:cxnSpMkLst>
              <pc:docMk/>
              <pc:sldMasterMk cId="497826105" sldId="2147483766"/>
              <pc:sldLayoutMk cId="1445060382" sldId="2147483772"/>
              <ac:cxnSpMk id="9" creationId="{00000000-0000-0000-0000-000000000000}"/>
            </ac:cxnSpMkLst>
          </pc:cxn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3311924469" sldId="2147483773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311924469" sldId="2147483773"/>
              <ac:spMk id="2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311924469" sldId="2147483773"/>
              <ac:spMk id="3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311924469" sldId="2147483773"/>
              <ac:spMk id="4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3311924469" sldId="2147483773"/>
              <ac:spMk id="8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1917965208" sldId="2147483774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917965208" sldId="2147483774"/>
              <ac:spMk id="7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2222013994" sldId="2147483775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222013994" sldId="2147483775"/>
              <ac:spMk id="2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222013994" sldId="2147483775"/>
              <ac:spMk id="3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2222013994" sldId="2147483775"/>
              <ac:spMk id="7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483092809" sldId="2147483776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483092809" sldId="2147483776"/>
              <ac:spMk id="6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1142825963" sldId="2147483777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142825963" sldId="2147483777"/>
              <ac:spMk id="2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142825963" sldId="2147483777"/>
              <ac:spMk id="3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142825963" sldId="2147483777"/>
              <ac:spMk id="7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1142825963" sldId="2147483777"/>
              <ac:spMk id="8" creationId="{00000000-0000-0000-0000-000000000000}"/>
            </ac:spMkLst>
          </pc:spChg>
        </pc:sldLayoutChg>
        <pc:sldLayoutChg chg="modSp">
          <pc:chgData name="Louis Davidson" userId="80677fb08b3162e4" providerId="LiveId" clId="{FA861312-ADC8-4464-BFCC-C75A36E7AC72}" dt="2019-01-02T14:57:37.934" v="157" actId="1076"/>
          <pc:sldLayoutMkLst>
            <pc:docMk/>
            <pc:sldMasterMk cId="497826105" sldId="2147483766"/>
            <pc:sldLayoutMk cId="581601276" sldId="2147483778"/>
          </pc:sldLayoutMkLst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581601276" sldId="2147483778"/>
              <ac:spMk id="2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581601276" sldId="2147483778"/>
              <ac:spMk id="8" creationId="{00000000-0000-0000-0000-000000000000}"/>
            </ac:spMkLst>
          </pc:spChg>
          <pc:spChg chg="mod">
            <ac:chgData name="Louis Davidson" userId="80677fb08b3162e4" providerId="LiveId" clId="{FA861312-ADC8-4464-BFCC-C75A36E7AC72}" dt="2019-01-02T14:57:37.934" v="157" actId="1076"/>
            <ac:spMkLst>
              <pc:docMk/>
              <pc:sldMasterMk cId="497826105" sldId="2147483766"/>
              <pc:sldLayoutMk cId="581601276" sldId="2147483778"/>
              <ac:spMk id="14" creationId="{00000000-0000-0000-0000-000000000000}"/>
            </ac:spMkLst>
          </pc:spChg>
          <pc:picChg chg="mod">
            <ac:chgData name="Louis Davidson" userId="80677fb08b3162e4" providerId="LiveId" clId="{FA861312-ADC8-4464-BFCC-C75A36E7AC72}" dt="2019-01-02T14:57:37.934" v="157" actId="1076"/>
            <ac:picMkLst>
              <pc:docMk/>
              <pc:sldMasterMk cId="497826105" sldId="2147483766"/>
              <pc:sldLayoutMk cId="581601276" sldId="2147483778"/>
              <ac:picMk id="1026" creationId="{00000000-0000-0000-0000-000000000000}"/>
            </ac:picMkLst>
          </pc:picChg>
          <pc:picChg chg="mod">
            <ac:chgData name="Louis Davidson" userId="80677fb08b3162e4" providerId="LiveId" clId="{FA861312-ADC8-4464-BFCC-C75A36E7AC72}" dt="2019-01-02T14:57:37.934" v="157" actId="1076"/>
            <ac:picMkLst>
              <pc:docMk/>
              <pc:sldMasterMk cId="497826105" sldId="2147483766"/>
              <pc:sldLayoutMk cId="581601276" sldId="2147483778"/>
              <ac:picMk id="1027" creationId="{00000000-0000-0000-0000-000000000000}"/>
            </ac:picMkLst>
          </pc:picChg>
          <pc:picChg chg="mod">
            <ac:chgData name="Louis Davidson" userId="80677fb08b3162e4" providerId="LiveId" clId="{FA861312-ADC8-4464-BFCC-C75A36E7AC72}" dt="2019-01-02T14:57:37.934" v="157" actId="1076"/>
            <ac:picMkLst>
              <pc:docMk/>
              <pc:sldMasterMk cId="497826105" sldId="2147483766"/>
              <pc:sldLayoutMk cId="581601276" sldId="2147483778"/>
              <ac:picMk id="1028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AF921-3120-46EF-9D70-8F50D16977CF}" type="datetimeFigureOut">
              <a:rPr lang="en-US" smtClean="0"/>
              <a:pPr/>
              <a:t>12/17/2019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921CF-BF18-41D9-BB73-09C4A50CF9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94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28" charset="0"/>
              </a:defRPr>
            </a:lvl1pPr>
          </a:lstStyle>
          <a:p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-28" charset="0"/>
              </a:defRPr>
            </a:lvl1pPr>
          </a:lstStyle>
          <a:p>
            <a:endParaRPr lang="en-US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-28" charset="0"/>
              </a:defRPr>
            </a:lvl1pPr>
          </a:lstStyle>
          <a:p>
            <a:endParaRPr lang="en-US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-28" charset="0"/>
              </a:defRPr>
            </a:lvl1pPr>
          </a:lstStyle>
          <a:p>
            <a:fld id="{17C4A860-8E55-4793-B9FA-53BB072A21A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558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2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2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2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2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2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your users have started</a:t>
            </a:r>
            <a:r>
              <a:rPr lang="en-US" baseline="0" dirty="0"/>
              <a:t> writing down data on notepads BEFORE they enter it into the database…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4A860-8E55-4793-B9FA-53BB072A21A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19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4A860-8E55-4793-B9FA-53BB072A21A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99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4A860-8E55-4793-B9FA-53BB072A21AD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56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[twitter] Slides will be on drsql.org in the presentations area for this and the keynote as soon as I can get them out there. @</a:t>
            </a:r>
            <a:r>
              <a:rPr lang="en-US" i="1" dirty="0" err="1"/>
              <a:t>rm</a:t>
            </a:r>
            <a:r>
              <a:rPr lang="en-US" b="1" i="1" dirty="0" err="1"/>
              <a:t>techtrifecta</a:t>
            </a:r>
            <a:r>
              <a:rPr lang="en-US" b="1" i="1" dirty="0"/>
              <a:t> </a:t>
            </a:r>
            <a:r>
              <a:rPr lang="en-US" dirty="0"/>
              <a:t>[/twitter]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4A860-8E55-4793-B9FA-53BB072A21AD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4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latin typeface="Lucida Sans" pitchFamily="34" charset="0"/>
                <a:cs typeface="Consolas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3200" y="6567056"/>
            <a:ext cx="1930400" cy="277091"/>
          </a:xfrm>
        </p:spPr>
        <p:txBody>
          <a:bodyPr/>
          <a:lstStyle/>
          <a:p>
            <a:fld id="{2A3854A2-363C-4CDA-A253-819D90B660FA}" type="datetime1">
              <a:rPr lang="en-US" smtClean="0"/>
              <a:t>12/17/2019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</a:p>
        </p:txBody>
      </p:sp>
    </p:spTree>
    <p:extLst>
      <p:ext uri="{BB962C8B-B14F-4D97-AF65-F5344CB8AC3E}">
        <p14:creationId xmlns:p14="http://schemas.microsoft.com/office/powerpoint/2010/main" val="1952302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E853E-A19A-4A2C-BD0E-8C91171ECC03}" type="datetime1">
              <a:rPr lang="en-US" smtClean="0"/>
              <a:t>12/17/2019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</a:p>
        </p:txBody>
      </p:sp>
    </p:spTree>
    <p:extLst>
      <p:ext uri="{BB962C8B-B14F-4D97-AF65-F5344CB8AC3E}">
        <p14:creationId xmlns:p14="http://schemas.microsoft.com/office/powerpoint/2010/main" val="483092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871200" cy="868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51054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42CBE-29AF-4E14-8307-58E3560C5000}" type="datetime1">
              <a:rPr lang="en-US" smtClean="0"/>
              <a:t>12/17/2019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152816" y="6441744"/>
            <a:ext cx="861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23D738-0A37-4C62-A13B-47275B54F995}" type="slidenum">
              <a:rPr lang="en-US" sz="1100" smtClean="0">
                <a:solidFill>
                  <a:schemeClr val="accent6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2825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4620914"/>
            <a:ext cx="12192000" cy="2237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534965"/>
            <a:ext cx="103632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26" name="Picture 2" descr="C:\Users\ThinOne\AppData\Local\Microsoft\Windows\Temporary Internet Files\Content.IE5\NF1GSVJ3\MC910216357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110" y="1173929"/>
            <a:ext cx="4307781" cy="281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hinOne\AppData\Local\Microsoft\Windows\Temporary Internet Files\Content.IE5\NF1GSVJ3\MC910216357[1]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747" y="1173930"/>
            <a:ext cx="4307781" cy="281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hinOne\AppData\Local\Microsoft\Windows\Temporary Internet Files\Content.IE5\NF1GSVJ3\MC910216357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2" y="1173931"/>
            <a:ext cx="4307781" cy="281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4114800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</a:p>
        </p:txBody>
      </p:sp>
    </p:spTree>
    <p:extLst>
      <p:ext uri="{BB962C8B-B14F-4D97-AF65-F5344CB8AC3E}">
        <p14:creationId xmlns:p14="http://schemas.microsoft.com/office/powerpoint/2010/main" val="581601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ucida Sans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384800" cy="5096256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384800" cy="5096256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December 17, 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7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BBBFB-688B-4382-AF22-AB4B1A75DFD8}" type="datetime1">
              <a:rPr lang="en-US" smtClean="0"/>
              <a:t>12/17/2019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773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ECCC-8ABD-4829-947D-B4A5B4ACB650}" type="datetime1">
              <a:rPr lang="en-US" smtClean="0"/>
              <a:t>12/17/2019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B8632-9C33-41C9-970C-5207512190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Relational Database Design Workshop – Section 2:</a:t>
            </a:r>
          </a:p>
        </p:txBody>
      </p:sp>
    </p:spTree>
    <p:extLst>
      <p:ext uri="{BB962C8B-B14F-4D97-AF65-F5344CB8AC3E}">
        <p14:creationId xmlns:p14="http://schemas.microsoft.com/office/powerpoint/2010/main" val="1635607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0C95-531C-499A-88E0-0C641276A9E6}" type="datetime1">
              <a:rPr lang="en-US" smtClean="0"/>
              <a:t>12/17/2019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56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8DA9-E48A-4EFC-BFF7-242B834563FD}" type="datetime1">
              <a:rPr lang="en-US" smtClean="0"/>
              <a:t>12/17/2019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6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C503-498E-4783-8923-C7B6A07EAEA8}" type="datetime1">
              <a:rPr lang="en-US" smtClean="0"/>
              <a:t>12/17/2019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92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DAAEF-217E-4C85-9D35-4E5AEE9BDC9F}" type="datetime1">
              <a:rPr lang="en-US" smtClean="0"/>
              <a:t>12/17/2019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6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BF7E2-22D1-4F03-87DC-7671A42EF559}" type="datetime1">
              <a:rPr lang="en-US" smtClean="0"/>
              <a:t>12/17/2019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13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334"/>
            <a:ext cx="12192000" cy="221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8816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fld id="{3B51C1C2-EE41-456D-B639-C6FCC73E1D26}" type="datetime1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001" y="6524547"/>
            <a:ext cx="6502400" cy="3334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Lucida Sans" pitchFamily="34" charset="0"/>
              </a:defRPr>
            </a:lvl1pPr>
          </a:lstStyle>
          <a:p>
            <a:r>
              <a:rPr lang="en-US"/>
              <a:t>Designing for Common Problems in SQL Server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-19386"/>
            <a:ext cx="1422400" cy="2248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drsql_org_bug.pn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95864" y="6524546"/>
            <a:ext cx="1296137" cy="33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2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Consolas" pitchFamily="49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5000"/>
        <a:buFont typeface="Arial" pitchFamily="34" charset="0"/>
        <a:buChar char="•"/>
        <a:defRPr sz="32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1pPr>
      <a:lvl2pPr marL="457200" indent="-182880" algn="l" defTabSz="9144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5000"/>
        <a:buFont typeface="Arial" pitchFamily="34" charset="0"/>
        <a:buChar char="•"/>
        <a:defRPr sz="28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2pPr>
      <a:lvl3pPr marL="731520" indent="-182880" algn="l" defTabSz="9144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3pPr>
      <a:lvl4pPr marL="1005840" indent="-182880" algn="l" defTabSz="9144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4pPr>
      <a:lvl5pPr marL="1188720" indent="-137160" algn="l" defTabSz="9144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 pitchFamily="34" charset="0"/>
        <a:buChar char="•"/>
        <a:defRPr sz="1800" kern="1200" baseline="0">
          <a:solidFill>
            <a:schemeClr val="tx1"/>
          </a:solidFill>
          <a:latin typeface="Lucida Grande" pitchFamily="2" charset="0"/>
          <a:ea typeface="Lucida Grande" pitchFamily="2" charset="0"/>
          <a:cs typeface="Lucida Grande" pitchFamily="2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mtsn/243344705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inghorror.com/blog/2007/03/the-works-on-my-machine-certification-program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brotherxii/3159459278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arrymieny.deviantart.com/art/layered-database-source-documents-348798124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2/2e/Maze_Type_Standard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Encoding_communication.jp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fabiusone.blogspot.com/2012/10/fsx-alcuni-dei-migliori-aerei-best.html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nc-sa/3.0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freefoto/5692512457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rnphotos/4689893987/sizes/m/in/photostrea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microsoft.com/office/2007/relationships/hdphoto" Target="../media/hdphoto7.wdp"/><Relationship Id="rId4" Type="http://schemas.openxmlformats.org/officeDocument/2006/relationships/image" Target="../media/image42.png"/><Relationship Id="rId9" Type="http://schemas.microsoft.com/office/2007/relationships/hdphoto" Target="../media/hdphoto9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273121/trace-and-colour-the-whale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mailto:louis@drsql.or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www.simple-talk.com/community/blogs/drsql/default.aspx" TargetMode="External"/><Relationship Id="rId5" Type="http://schemas.openxmlformats.org/officeDocument/2006/relationships/hyperlink" Target="http://twitter.com/drsql" TargetMode="External"/><Relationship Id="rId4" Type="http://schemas.openxmlformats.org/officeDocument/2006/relationships/hyperlink" Target="http://drsql.org/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3137" y="1295401"/>
            <a:ext cx="7848600" cy="1927225"/>
          </a:xfrm>
        </p:spPr>
        <p:txBody>
          <a:bodyPr/>
          <a:lstStyle/>
          <a:p>
            <a:r>
              <a:rPr lang="en-US" sz="3600" dirty="0"/>
              <a:t>Characteristics of a Great Relational Database</a:t>
            </a:r>
            <a:endParaRPr lang="en-CA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1237" y="3733800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Louis Davidson  (louis@drsql.org) </a:t>
            </a:r>
          </a:p>
          <a:p>
            <a:r>
              <a:rPr lang="en-US" sz="2800" dirty="0"/>
              <a:t>Data Architect </a:t>
            </a:r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853221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47800"/>
            <a:ext cx="7620000" cy="449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2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- Well Performing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Well performing requires it to perform well everywhere necessary</a:t>
            </a:r>
          </a:p>
          <a:p>
            <a:r>
              <a:rPr lang="en-US" sz="2800" dirty="0"/>
              <a:t>For example, which car would win in a race?</a:t>
            </a:r>
          </a:p>
          <a:p>
            <a:endParaRPr lang="en-US" sz="2800" dirty="0"/>
          </a:p>
        </p:txBody>
      </p:sp>
      <p:pic>
        <p:nvPicPr>
          <p:cNvPr id="1026" name="Picture 2" descr="http://farm1.static.flickr.com/92/243344705_b2a381b2b0_z.jpg?zz=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5" b="9560"/>
          <a:stretch/>
        </p:blipFill>
        <p:spPr bwMode="auto">
          <a:xfrm>
            <a:off x="1828801" y="3455292"/>
            <a:ext cx="3816349" cy="245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082162" y="5925933"/>
            <a:ext cx="33096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http://www.flickr.com/photos/mtsn/243344705</a:t>
            </a:r>
            <a:r>
              <a:rPr lang="en-US" sz="12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849" y="3455292"/>
            <a:ext cx="4404753" cy="245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9638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farm1.static.flickr.com/92/243344705_b2a381b2b0_z.jpg?zz=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5" b="9560"/>
          <a:stretch/>
        </p:blipFill>
        <p:spPr bwMode="auto">
          <a:xfrm>
            <a:off x="5486400" y="2586038"/>
            <a:ext cx="475209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Family of four with luggage to the beach race?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47800"/>
            <a:ext cx="3395290" cy="510540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92284"/>
            <a:ext cx="5046016" cy="281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36895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 the First Step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Well performing requires it to work everywhere in every manner necessary</a:t>
            </a:r>
            <a:endParaRPr lang="en-US" dirty="0"/>
          </a:p>
        </p:txBody>
      </p:sp>
      <p:pic>
        <p:nvPicPr>
          <p:cNvPr id="1026" name="Picture 2" descr="Works on My Machine Starbur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1" y="2846384"/>
            <a:ext cx="3366999" cy="324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38400" y="6576453"/>
            <a:ext cx="7239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http://www.codinghorror.com/blog/2007/03/the-works-on-my-machine-certification-program.html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834020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My Design Process/Philosophy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process</a:t>
            </a:r>
          </a:p>
          <a:p>
            <a:pPr lvl="1"/>
            <a:r>
              <a:rPr lang="en-US" dirty="0"/>
              <a:t>First – Design for the requirements with no consideration for performance</a:t>
            </a:r>
          </a:p>
          <a:p>
            <a:pPr lvl="1"/>
            <a:r>
              <a:rPr lang="en-US" dirty="0"/>
              <a:t>Second – Implement the design, with limited consideration for performance</a:t>
            </a:r>
          </a:p>
          <a:p>
            <a:pPr lvl="1"/>
            <a:r>
              <a:rPr lang="en-US" dirty="0"/>
              <a:t>Third – Test, with slightly more consideration for performance</a:t>
            </a:r>
          </a:p>
          <a:p>
            <a:pPr lvl="1"/>
            <a:r>
              <a:rPr lang="en-US" dirty="0"/>
              <a:t>Fourth – Load/Performance Test, with complete consideration for performance, especially concurrency</a:t>
            </a:r>
          </a:p>
          <a:p>
            <a:r>
              <a:rPr lang="en-US" dirty="0"/>
              <a:t>A good design that doesn’t look </a:t>
            </a:r>
            <a:r>
              <a:rPr lang="en-US" dirty="0" err="1"/>
              <a:t>performant</a:t>
            </a:r>
            <a:r>
              <a:rPr lang="en-US" dirty="0"/>
              <a:t> may turn out to be perfectly adequate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 Performing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Indexing</a:t>
            </a:r>
          </a:p>
          <a:p>
            <a:pPr lvl="1"/>
            <a:r>
              <a:rPr lang="en-US" dirty="0"/>
              <a:t>Too Little &lt; Just Right &lt; Too Much </a:t>
            </a:r>
          </a:p>
          <a:p>
            <a:pPr lvl="1"/>
            <a:r>
              <a:rPr lang="en-US" dirty="0"/>
              <a:t>Check </a:t>
            </a:r>
            <a:r>
              <a:rPr lang="en-US" dirty="0" err="1"/>
              <a:t>sys.dm_index_usage_stats</a:t>
            </a:r>
            <a:r>
              <a:rPr lang="en-US" dirty="0"/>
              <a:t> to see if indexes useful </a:t>
            </a:r>
          </a:p>
          <a:p>
            <a:pPr lvl="1"/>
            <a:r>
              <a:rPr lang="en-US" dirty="0"/>
              <a:t>Run LOTS of performance test scenarios</a:t>
            </a:r>
          </a:p>
          <a:p>
            <a:pPr lvl="1"/>
            <a:r>
              <a:rPr lang="en-US" dirty="0"/>
              <a:t>Always test multi-user scenarios</a:t>
            </a:r>
          </a:p>
          <a:p>
            <a:r>
              <a:rPr lang="en-US" dirty="0"/>
              <a:t>Set based queries </a:t>
            </a:r>
          </a:p>
          <a:p>
            <a:pPr lvl="1"/>
            <a:r>
              <a:rPr lang="en-US" dirty="0"/>
              <a:t>Limit Temp Tables</a:t>
            </a:r>
          </a:p>
          <a:p>
            <a:pPr lvl="1"/>
            <a:r>
              <a:rPr lang="en-US" dirty="0"/>
              <a:t>NOT(Cursors) = Good</a:t>
            </a:r>
          </a:p>
          <a:p>
            <a:pPr lvl="1"/>
            <a:r>
              <a:rPr lang="en-US" dirty="0"/>
              <a:t>Sometimes unavoidable, use proper type</a:t>
            </a:r>
          </a:p>
          <a:p>
            <a:r>
              <a:rPr lang="en-US" dirty="0"/>
              <a:t>Avoid </a:t>
            </a:r>
            <a:r>
              <a:rPr lang="en-US" dirty="0" err="1"/>
              <a:t>overmodularization</a:t>
            </a:r>
            <a:endParaRPr lang="en-US" dirty="0"/>
          </a:p>
          <a:p>
            <a:pPr lvl="1"/>
            <a:r>
              <a:rPr lang="en-US" dirty="0"/>
              <a:t>User Defined Functions can kill performance (Will change somewhat in 2019)</a:t>
            </a:r>
          </a:p>
          <a:p>
            <a:pPr lvl="1"/>
            <a:r>
              <a:rPr lang="en-US" dirty="0"/>
              <a:t>View Layering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5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 Performing, Even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Watch queries for proper seeks/scans</a:t>
            </a:r>
          </a:p>
          <a:p>
            <a:r>
              <a:rPr lang="en-US"/>
              <a:t>Use sys.dm_io_virtual_file_stats  to understand your file performance</a:t>
            </a:r>
          </a:p>
          <a:p>
            <a:r>
              <a:rPr lang="en-US"/>
              <a:t>Unique Rows, Scalar Column Values </a:t>
            </a:r>
          </a:p>
          <a:p>
            <a:pPr lvl="1"/>
            <a:r>
              <a:rPr lang="en-US"/>
              <a:t>(First Normal Form)</a:t>
            </a:r>
          </a:p>
          <a:p>
            <a:pPr lvl="1"/>
            <a:r>
              <a:rPr lang="en-US"/>
              <a:t>Reduce the number of queries (to 0) that use partial column values</a:t>
            </a:r>
          </a:p>
          <a:p>
            <a:r>
              <a:rPr lang="en-US"/>
              <a:t>Proper handling of concurrency/locks/latches </a:t>
            </a:r>
          </a:p>
          <a:p>
            <a:pPr lvl="1"/>
            <a:r>
              <a:rPr lang="en-US"/>
              <a:t>Without sacrificing “IT WORKS” (NOLOCK, Blech)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4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4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46" y="1561902"/>
            <a:ext cx="3846909" cy="4572396"/>
          </a:xfrm>
        </p:spPr>
      </p:pic>
      <p:sp>
        <p:nvSpPr>
          <p:cNvPr id="3" name="Rectangle 2"/>
          <p:cNvSpPr/>
          <p:nvPr/>
        </p:nvSpPr>
        <p:spPr>
          <a:xfrm>
            <a:off x="3962400" y="6385581"/>
            <a:ext cx="426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http://www.flickr.com/photos/brotherxii/3159459278/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588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process to shape and constrain your design to work with a relational engine</a:t>
            </a:r>
          </a:p>
          <a:p>
            <a:r>
              <a:rPr lang="en-US" sz="2800" dirty="0"/>
              <a:t>Specified as a series of forms that signify compliance </a:t>
            </a:r>
          </a:p>
          <a:p>
            <a:r>
              <a:rPr lang="en-US" sz="2800" dirty="0"/>
              <a:t>A definitely non-linear process. </a:t>
            </a:r>
          </a:p>
          <a:p>
            <a:pPr lvl="1"/>
            <a:r>
              <a:rPr lang="en-US" sz="2400" dirty="0"/>
              <a:t>Used as a set of standards to think of compare to along the way</a:t>
            </a:r>
          </a:p>
          <a:p>
            <a:pPr lvl="1"/>
            <a:r>
              <a:rPr lang="en-US" sz="2400" dirty="0"/>
              <a:t>After practice, normalization is mostly done instinctively </a:t>
            </a:r>
          </a:p>
          <a:p>
            <a:r>
              <a:rPr lang="en-US" sz="2800" dirty="0"/>
              <a:t>Written down common sense!</a:t>
            </a:r>
          </a:p>
        </p:txBody>
      </p:sp>
    </p:spTree>
    <p:extLst>
      <p:ext uri="{BB962C8B-B14F-4D97-AF65-F5344CB8AC3E}">
        <p14:creationId xmlns:p14="http://schemas.microsoft.com/office/powerpoint/2010/main" val="282614647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Normalized - Briefly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Columns - One column, one value</a:t>
            </a:r>
          </a:p>
          <a:p>
            <a:r>
              <a:rPr lang="en-US"/>
              <a:t>Table/row uniqueness – Tables have independent meaning, rows are distinct from one another.</a:t>
            </a:r>
          </a:p>
          <a:p>
            <a:r>
              <a:rPr lang="en-US"/>
              <a:t>Proper relationships between columns – Columns either are a key or describe something about the row identified by the key.</a:t>
            </a:r>
          </a:p>
          <a:p>
            <a:r>
              <a:rPr lang="en-US"/>
              <a:t>Scrutinize dependencies</a:t>
            </a:r>
          </a:p>
          <a:p>
            <a:pPr lvl="1"/>
            <a:r>
              <a:rPr lang="en-US"/>
              <a:t>Make sure relationships between three values or tables are correct.</a:t>
            </a:r>
          </a:p>
          <a:p>
            <a:pPr lvl="1"/>
            <a:r>
              <a:rPr lang="en-US"/>
              <a:t>Reduce all relationships to be between two tables if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7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3137" y="1295401"/>
            <a:ext cx="7848600" cy="1927225"/>
          </a:xfrm>
        </p:spPr>
        <p:txBody>
          <a:bodyPr/>
          <a:lstStyle/>
          <a:p>
            <a:r>
              <a:rPr lang="en-US" sz="3600" dirty="0"/>
              <a:t>How to Recognize when your Relational Database is </a:t>
            </a:r>
            <a:br>
              <a:rPr lang="en-US" sz="3600" dirty="0"/>
            </a:br>
            <a:r>
              <a:rPr lang="en-US" sz="3600" dirty="0"/>
              <a:t>“good Enough”</a:t>
            </a:r>
            <a:endParaRPr lang="en-CA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1237" y="3733800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Louis Davidson  (louis@drsql.org) </a:t>
            </a:r>
          </a:p>
          <a:p>
            <a:r>
              <a:rPr lang="en-US" sz="2800" dirty="0"/>
              <a:t>Data Architect </a:t>
            </a:r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630185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 – How Normal?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Myth:</a:t>
            </a:r>
          </a:p>
          <a:p>
            <a:pPr lvl="1"/>
            <a:r>
              <a:rPr lang="en-US" dirty="0"/>
              <a:t>3rd Normal Form is enough, and more than that makes your database application run slower</a:t>
            </a:r>
          </a:p>
          <a:p>
            <a:r>
              <a:rPr lang="en-US" dirty="0"/>
              <a:t>Reality</a:t>
            </a:r>
          </a:p>
          <a:p>
            <a:pPr lvl="1"/>
            <a:r>
              <a:rPr lang="en-US" dirty="0"/>
              <a:t>Properly normalized databases are usually faster to work with overall</a:t>
            </a:r>
          </a:p>
          <a:p>
            <a:pPr lvl="1"/>
            <a:r>
              <a:rPr lang="en-US" dirty="0"/>
              <a:t>Most 3rd Normal Form databases are likely in 5th already!</a:t>
            </a:r>
          </a:p>
          <a:p>
            <a:pPr lvl="1"/>
            <a:r>
              <a:rPr lang="en-US" dirty="0"/>
              <a:t>Normalization is more about requirements than anything else</a:t>
            </a:r>
          </a:p>
          <a:p>
            <a:r>
              <a:rPr lang="en-US" dirty="0"/>
              <a:t>Goal</a:t>
            </a:r>
          </a:p>
          <a:p>
            <a:pPr lvl="1"/>
            <a:r>
              <a:rPr lang="en-US" dirty="0"/>
              <a:t>Users have exactly the number of places to put data into the system that they need.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3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Requirement: Allow the user to store their complete name and possible aliases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362200" y="2683877"/>
            <a:ext cx="6876197" cy="2430073"/>
            <a:chOff x="743803" y="2751527"/>
            <a:chExt cx="6876197" cy="2430073"/>
          </a:xfrm>
        </p:grpSpPr>
        <p:sp>
          <p:nvSpPr>
            <p:cNvPr id="4" name="Rectangle 3"/>
            <p:cNvSpPr/>
            <p:nvPr/>
          </p:nvSpPr>
          <p:spPr>
            <a:xfrm>
              <a:off x="838199" y="3090081"/>
              <a:ext cx="1886803" cy="381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895600" y="3091787"/>
              <a:ext cx="1981200" cy="381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3803" y="2751527"/>
              <a:ext cx="449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First Name                   Last Name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8199" y="3919954"/>
              <a:ext cx="6781801" cy="12616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3803" y="3581400"/>
              <a:ext cx="449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Aliases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4B59CB-0560-42C6-A2C2-4C51FAF42908}"/>
              </a:ext>
            </a:extLst>
          </p:cNvPr>
          <p:cNvGrpSpPr/>
          <p:nvPr/>
        </p:nvGrpSpPr>
        <p:grpSpPr>
          <a:xfrm>
            <a:off x="2514600" y="3039297"/>
            <a:ext cx="6096000" cy="1184171"/>
            <a:chOff x="2514600" y="3039297"/>
            <a:chExt cx="6096000" cy="118417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68EBC8-ABC6-4528-98D4-37497A6B07D9}"/>
                </a:ext>
              </a:extLst>
            </p:cNvPr>
            <p:cNvSpPr txBox="1"/>
            <p:nvPr/>
          </p:nvSpPr>
          <p:spPr>
            <a:xfrm>
              <a:off x="2514600" y="3884914"/>
              <a:ext cx="609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Lewis; </a:t>
              </a:r>
              <a:r>
                <a:rPr lang="en-US" dirty="0" err="1"/>
                <a:t>Dr</a:t>
              </a:r>
              <a:r>
                <a:rPr lang="en-US" dirty="0"/>
                <a:t> SQL; </a:t>
              </a:r>
              <a:r>
                <a:rPr lang="en-US" dirty="0" err="1"/>
                <a:t>Dr</a:t>
              </a:r>
              <a:r>
                <a:rPr lang="en-US" dirty="0"/>
                <a:t> Squirrel; </a:t>
              </a:r>
              <a:r>
                <a:rPr lang="en-US" dirty="0" err="1"/>
                <a:t>Louman</a:t>
              </a:r>
              <a:r>
                <a:rPr lang="en-US" dirty="0"/>
                <a:t>; SQL Guy; Hey You!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CCE1E9-0D8A-4A55-B14A-0198CC247299}"/>
                </a:ext>
              </a:extLst>
            </p:cNvPr>
            <p:cNvSpPr txBox="1"/>
            <p:nvPr/>
          </p:nvSpPr>
          <p:spPr>
            <a:xfrm>
              <a:off x="2514600" y="3049071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Louis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96A462-B4C7-4418-BB67-94BE39A6EB9A}"/>
                </a:ext>
              </a:extLst>
            </p:cNvPr>
            <p:cNvSpPr txBox="1"/>
            <p:nvPr/>
          </p:nvSpPr>
          <p:spPr>
            <a:xfrm>
              <a:off x="4610100" y="3039297"/>
              <a:ext cx="1485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Davidson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60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09800"/>
            <a:ext cx="10972800" cy="4191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Dear </a:t>
            </a:r>
            <a:r>
              <a:rPr lang="en-US" b="1" dirty="0">
                <a:latin typeface="Lucida Sans Typewriter" panose="020B0509030504030204" pitchFamily="49" charset="0"/>
              </a:rPr>
              <a:t>&lt;Aliases&gt;</a:t>
            </a: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We hope this letter finds you well, I hope that you, </a:t>
            </a:r>
            <a:r>
              <a:rPr lang="en-US" b="1" dirty="0">
                <a:latin typeface="Lucida Sans Typewriter" panose="020B0509030504030204" pitchFamily="49" charset="0"/>
              </a:rPr>
              <a:t>&lt;Aliases&gt; </a:t>
            </a:r>
            <a:r>
              <a:rPr lang="en-US" dirty="0">
                <a:latin typeface="Lucida Sans Typewriter" panose="020B0509030504030204" pitchFamily="49" charset="0"/>
              </a:rPr>
              <a:t>will be able to attend our conference.</a:t>
            </a:r>
          </a:p>
          <a:p>
            <a:pPr marL="0" indent="0">
              <a:buNone/>
            </a:pPr>
            <a:endParaRPr lang="en-US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Sincerely,</a:t>
            </a:r>
          </a:p>
          <a:p>
            <a:pPr marL="0" indent="0">
              <a:buNone/>
            </a:pPr>
            <a:endParaRPr lang="en-US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A Person Who Thinks They Pay Attention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C5E0D5-325A-478B-99FD-A10987E90278}"/>
              </a:ext>
            </a:extLst>
          </p:cNvPr>
          <p:cNvSpPr txBox="1"/>
          <p:nvPr/>
        </p:nvSpPr>
        <p:spPr>
          <a:xfrm>
            <a:off x="533400" y="1066800"/>
            <a:ext cx="1104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Marketer thinks “Let’s put out a personal sounding note. There is this alias column that seems filled with casual names for people in my sample.” So they set up a mail merge on this document:</a:t>
            </a:r>
          </a:p>
        </p:txBody>
      </p:sp>
    </p:spTree>
    <p:extLst>
      <p:ext uri="{BB962C8B-B14F-4D97-AF65-F5344CB8AC3E}">
        <p14:creationId xmlns:p14="http://schemas.microsoft.com/office/powerpoint/2010/main" val="1969667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09800"/>
            <a:ext cx="10972800" cy="4191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Dear </a:t>
            </a:r>
            <a:r>
              <a:rPr lang="en-US" b="1" dirty="0">
                <a:latin typeface="Lucida Sans Typewriter" panose="020B0509030504030204" pitchFamily="49" charset="0"/>
              </a:rPr>
              <a:t>Lewis; </a:t>
            </a:r>
            <a:r>
              <a:rPr lang="en-US" b="1" dirty="0" err="1">
                <a:latin typeface="Lucida Sans Typewriter" panose="020B0509030504030204" pitchFamily="49" charset="0"/>
              </a:rPr>
              <a:t>Dr</a:t>
            </a:r>
            <a:r>
              <a:rPr lang="en-US" b="1" dirty="0">
                <a:latin typeface="Lucida Sans Typewriter" panose="020B0509030504030204" pitchFamily="49" charset="0"/>
              </a:rPr>
              <a:t> SQL; </a:t>
            </a:r>
            <a:r>
              <a:rPr lang="en-US" b="1" dirty="0" err="1">
                <a:latin typeface="Lucida Sans Typewriter" panose="020B0509030504030204" pitchFamily="49" charset="0"/>
              </a:rPr>
              <a:t>Dr</a:t>
            </a:r>
            <a:r>
              <a:rPr lang="en-US" b="1" dirty="0">
                <a:latin typeface="Lucida Sans Typewriter" panose="020B0509030504030204" pitchFamily="49" charset="0"/>
              </a:rPr>
              <a:t> Squirrel; </a:t>
            </a:r>
            <a:r>
              <a:rPr lang="en-US" b="1" dirty="0" err="1">
                <a:latin typeface="Lucida Sans Typewriter" panose="020B0509030504030204" pitchFamily="49" charset="0"/>
              </a:rPr>
              <a:t>Louman</a:t>
            </a:r>
            <a:r>
              <a:rPr lang="en-US" b="1" dirty="0">
                <a:latin typeface="Lucida Sans Typewriter" panose="020B0509030504030204" pitchFamily="49" charset="0"/>
              </a:rPr>
              <a:t>; SQL Guy; Hey You! </a:t>
            </a: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We hope this letter finds you well, I hope that you, </a:t>
            </a:r>
            <a:r>
              <a:rPr lang="en-US" b="1" dirty="0">
                <a:latin typeface="Lucida Sans Typewriter" panose="020B0509030504030204" pitchFamily="49" charset="0"/>
              </a:rPr>
              <a:t>Lewis; </a:t>
            </a:r>
            <a:r>
              <a:rPr lang="en-US" b="1" dirty="0" err="1">
                <a:latin typeface="Lucida Sans Typewriter" panose="020B0509030504030204" pitchFamily="49" charset="0"/>
              </a:rPr>
              <a:t>Dr</a:t>
            </a:r>
            <a:r>
              <a:rPr lang="en-US" b="1" dirty="0">
                <a:latin typeface="Lucida Sans Typewriter" panose="020B0509030504030204" pitchFamily="49" charset="0"/>
              </a:rPr>
              <a:t> SQL; </a:t>
            </a:r>
            <a:r>
              <a:rPr lang="en-US" b="1" dirty="0" err="1">
                <a:latin typeface="Lucida Sans Typewriter" panose="020B0509030504030204" pitchFamily="49" charset="0"/>
              </a:rPr>
              <a:t>Dr</a:t>
            </a:r>
            <a:r>
              <a:rPr lang="en-US" b="1" dirty="0">
                <a:latin typeface="Lucida Sans Typewriter" panose="020B0509030504030204" pitchFamily="49" charset="0"/>
              </a:rPr>
              <a:t> Squirrel; </a:t>
            </a:r>
            <a:r>
              <a:rPr lang="en-US" b="1" dirty="0" err="1">
                <a:latin typeface="Lucida Sans Typewriter" panose="020B0509030504030204" pitchFamily="49" charset="0"/>
              </a:rPr>
              <a:t>Louman</a:t>
            </a:r>
            <a:r>
              <a:rPr lang="en-US" b="1" dirty="0">
                <a:latin typeface="Lucida Sans Typewriter" panose="020B0509030504030204" pitchFamily="49" charset="0"/>
              </a:rPr>
              <a:t>; SQL Guy; Hey You! </a:t>
            </a:r>
            <a:r>
              <a:rPr lang="en-US" dirty="0">
                <a:latin typeface="Lucida Sans Typewriter" panose="020B0509030504030204" pitchFamily="49" charset="0"/>
              </a:rPr>
              <a:t>will be able to attend our conference.</a:t>
            </a:r>
          </a:p>
          <a:p>
            <a:pPr marL="0" indent="0">
              <a:buNone/>
            </a:pPr>
            <a:endParaRPr lang="en-US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Sincerely,</a:t>
            </a:r>
          </a:p>
          <a:p>
            <a:pPr marL="0" indent="0">
              <a:buNone/>
            </a:pPr>
            <a:endParaRPr lang="en-US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Clearly Not A Person Who Pays Attention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C5E0D5-325A-478B-99FD-A10987E90278}"/>
              </a:ext>
            </a:extLst>
          </p:cNvPr>
          <p:cNvSpPr txBox="1"/>
          <p:nvPr/>
        </p:nvSpPr>
        <p:spPr>
          <a:xfrm>
            <a:off x="533400" y="1295400"/>
            <a:ext cx="1104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the inevitable occurs:</a:t>
            </a:r>
          </a:p>
        </p:txBody>
      </p:sp>
    </p:spTree>
    <p:extLst>
      <p:ext uri="{BB962C8B-B14F-4D97-AF65-F5344CB8AC3E}">
        <p14:creationId xmlns:p14="http://schemas.microsoft.com/office/powerpoint/2010/main" val="1891232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trip…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09800"/>
            <a:ext cx="10972800" cy="4191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Dear </a:t>
            </a:r>
            <a:r>
              <a:rPr lang="en-US" b="1" dirty="0" err="1">
                <a:latin typeface="Lucida Sans Typewriter" panose="020B0509030504030204" pitchFamily="49" charset="0"/>
              </a:rPr>
              <a:t>Dr</a:t>
            </a:r>
            <a:r>
              <a:rPr lang="en-US" b="1" dirty="0">
                <a:latin typeface="Lucida Sans Typewriter" panose="020B0509030504030204" pitchFamily="49" charset="0"/>
              </a:rPr>
              <a:t> Default Value,</a:t>
            </a:r>
          </a:p>
          <a:p>
            <a:pPr marL="0" indent="0">
              <a:buNone/>
            </a:pPr>
            <a:endParaRPr lang="en-US" b="1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We hope this letter finds you well, I hope that you, </a:t>
            </a:r>
            <a:r>
              <a:rPr lang="en-US" b="1" dirty="0" err="1">
                <a:latin typeface="Lucida Sans Typewriter" panose="020B0509030504030204" pitchFamily="49" charset="0"/>
              </a:rPr>
              <a:t>Dr</a:t>
            </a:r>
            <a:r>
              <a:rPr lang="en-US" b="1" dirty="0">
                <a:latin typeface="Lucida Sans Typewriter" panose="020B0509030504030204" pitchFamily="49" charset="0"/>
              </a:rPr>
              <a:t> Default Value </a:t>
            </a:r>
            <a:r>
              <a:rPr lang="en-US" dirty="0">
                <a:latin typeface="Lucida Sans Typewriter" panose="020B0509030504030204" pitchFamily="49" charset="0"/>
              </a:rPr>
              <a:t>would be able to speak at our conference.</a:t>
            </a:r>
          </a:p>
          <a:p>
            <a:pPr marL="0" indent="0">
              <a:buNone/>
            </a:pPr>
            <a:endParaRPr lang="en-US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Sincerely,</a:t>
            </a:r>
          </a:p>
          <a:p>
            <a:pPr marL="0" indent="0">
              <a:buNone/>
            </a:pPr>
            <a:endParaRPr lang="en-US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Sans Typewriter" panose="020B0509030504030204" pitchFamily="49" charset="0"/>
              </a:rPr>
              <a:t>Clearly Not A Person Who Pays Attention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C5E0D5-325A-478B-99FD-A10987E90278}"/>
              </a:ext>
            </a:extLst>
          </p:cNvPr>
          <p:cNvSpPr txBox="1"/>
          <p:nvPr/>
        </p:nvSpPr>
        <p:spPr>
          <a:xfrm>
            <a:off x="560962" y="1295400"/>
            <a:ext cx="1104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alternate happens too. I got a very similar email to this, but they didn’t have my name:</a:t>
            </a:r>
          </a:p>
        </p:txBody>
      </p:sp>
    </p:spTree>
    <p:extLst>
      <p:ext uri="{BB962C8B-B14F-4D97-AF65-F5344CB8AC3E}">
        <p14:creationId xmlns:p14="http://schemas.microsoft.com/office/powerpoint/2010/main" val="3922648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2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Requirement: Table of school mascots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To truly be in the spirit of 1NF, some manner of uniqueness constraint needs to be on a column that has meaning</a:t>
            </a:r>
          </a:p>
          <a:p>
            <a:r>
              <a:rPr lang="en-US"/>
              <a:t>It is a good idea to unit test your structures by putting in data that looks really wrong and see if it stops you, warns you, or something!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96201" y="2597527"/>
            <a:ext cx="29718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&lt;-- Go </a:t>
            </a:r>
            <a:r>
              <a:rPr lang="en-US" sz="2800" b="1" dirty="0" err="1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Vols</a:t>
            </a:r>
            <a:r>
              <a:rPr lang="en-US" sz="28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0" y="2208074"/>
            <a:ext cx="350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MascotId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Name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 -----------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1           Smokey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112         Smokey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4567        Smokey 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979796      Smokey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5859" y="2206347"/>
            <a:ext cx="2171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Color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-----------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Brown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Black/White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Smoky 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Brown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04744" y="2206347"/>
            <a:ext cx="2725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School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-----------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UT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Central High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Less Central High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Southwest Middle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57600" y="2208074"/>
            <a:ext cx="5486400" cy="923330"/>
            <a:chOff x="1807192" y="-214952"/>
            <a:chExt cx="5486400" cy="923330"/>
          </a:xfrm>
        </p:grpSpPr>
        <p:grpSp>
          <p:nvGrpSpPr>
            <p:cNvPr id="15" name="Group 14"/>
            <p:cNvGrpSpPr/>
            <p:nvPr/>
          </p:nvGrpSpPr>
          <p:grpSpPr>
            <a:xfrm>
              <a:off x="1883907" y="152400"/>
              <a:ext cx="4953000" cy="189131"/>
              <a:chOff x="1883907" y="152400"/>
              <a:chExt cx="4953000" cy="189131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883907" y="152400"/>
                <a:ext cx="1505859" cy="1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195711" y="152400"/>
                <a:ext cx="1641196" cy="1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807192" y="-214952"/>
              <a:ext cx="5486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~~~~~~~~~~~              ~~~~~~~~~~~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6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 Example 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Requirement: Store information about books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wrong with this table?</a:t>
            </a:r>
          </a:p>
          <a:p>
            <a:pPr lvl="1"/>
            <a:r>
              <a:rPr lang="en-US" dirty="0"/>
              <a:t>Lots of books have &gt; 1 Author.</a:t>
            </a:r>
          </a:p>
          <a:p>
            <a:r>
              <a:rPr lang="en-US" dirty="0"/>
              <a:t>What are common way users would “solve” the problem?</a:t>
            </a:r>
          </a:p>
          <a:p>
            <a:pPr lvl="1"/>
            <a:r>
              <a:rPr lang="en-US" dirty="0"/>
              <a:t>Any way they think of!</a:t>
            </a:r>
          </a:p>
          <a:p>
            <a:r>
              <a:rPr lang="en-US" dirty="0"/>
              <a:t>What’s a common programmer way to fix this?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21336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BookISBN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BookTitle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BookPublisher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Author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 -------------  --------------- -----------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111111111   Normalization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Apress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Louis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222222222   T-SQL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Apress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Michael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333333333   Indexing       Microsoft       Kim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444444444   DMV Book       Simple Talk     Tim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0" y="377327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444444444-1 DMV Book       Simple Talk     Louis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04594" y="3501570"/>
            <a:ext cx="117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Louis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04594" y="3501570"/>
            <a:ext cx="117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&amp; Louis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04594" y="3501570"/>
            <a:ext cx="153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and Louis</a:t>
            </a:r>
          </a:p>
        </p:txBody>
      </p:sp>
    </p:spTree>
    <p:extLst>
      <p:ext uri="{BB962C8B-B14F-4D97-AF65-F5344CB8AC3E}">
        <p14:creationId xmlns:p14="http://schemas.microsoft.com/office/powerpoint/2010/main" val="415711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 Example 2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81200" y="1447801"/>
            <a:ext cx="8229600" cy="4898409"/>
          </a:xfrm>
        </p:spPr>
        <p:txBody>
          <a:bodyPr>
            <a:normAutofit/>
          </a:bodyPr>
          <a:lstStyle/>
          <a:p>
            <a:r>
              <a:rPr lang="en-US" dirty="0"/>
              <a:t>Add a repeating group?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67429" y="2130148"/>
            <a:ext cx="784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BookISBN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BookTitle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BookPublisher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 -------------  ---------------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111111111   Normalization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Apress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…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222222222   T-SQL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Apress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…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333333333   Indexing       Microsoft       …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444444444   DMV Book       Simple Talk    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67430" y="4036874"/>
            <a:ext cx="79719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Author1     Author2     Author3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----------- ----------- -----------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Louis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Michael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Kim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Tim         Louis</a:t>
            </a:r>
          </a:p>
        </p:txBody>
      </p:sp>
    </p:spTree>
    <p:extLst>
      <p:ext uri="{BB962C8B-B14F-4D97-AF65-F5344CB8AC3E}">
        <p14:creationId xmlns:p14="http://schemas.microsoft.com/office/powerpoint/2010/main" val="2517707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starts out innocent enough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0" y="1773255"/>
            <a:ext cx="624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Email1    Email2    Email3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--------- --------- -----------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1" y="2895600"/>
            <a:ext cx="736296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Email1Status Email1Type   Email1PrivateFlag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------------ ------------ -------------------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Email2Status Email2Type   Email2PrivateFlag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------------ ------------ -------------------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Email3Status Email3Type   Email3PrivateFlag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------------ ------------ -------------------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8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 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16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right way… repeating groups become tables!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it gives you easy expansion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4600" y="2052702"/>
            <a:ext cx="655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BookISBN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BookTitle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BookPublisher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 -------------  ---------------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111111111   Normalization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Apress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222222222   T-SQL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Apress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333333333   Indexing       Microsoft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444444444   DMV Book       Simple Talk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4600" y="3733800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BookISBN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Author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 =============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111111111   Louis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222222222   Michael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333333333   Kim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444444444   Tim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9800" y="3759876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err="1">
                <a:latin typeface="Courier New" pitchFamily="49" charset="0"/>
                <a:cs typeface="Courier New" pitchFamily="49" charset="0"/>
              </a:rPr>
              <a:t>ContributionType</a:t>
            </a:r>
            <a:endParaRPr lang="en-US" sz="1800" b="1" i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i="1" dirty="0">
                <a:latin typeface="Courier New" pitchFamily="49" charset="0"/>
                <a:cs typeface="Courier New" pitchFamily="49" charset="0"/>
              </a:rPr>
              <a:t>----------------</a:t>
            </a:r>
          </a:p>
          <a:p>
            <a:r>
              <a:rPr lang="en-US" sz="1800" b="1" i="1" dirty="0">
                <a:latin typeface="Courier New" pitchFamily="49" charset="0"/>
                <a:cs typeface="Courier New" pitchFamily="49" charset="0"/>
              </a:rPr>
              <a:t>Principal Author</a:t>
            </a:r>
          </a:p>
          <a:p>
            <a:r>
              <a:rPr lang="en-US" sz="1800" b="1" i="1" dirty="0">
                <a:latin typeface="Courier New" pitchFamily="49" charset="0"/>
                <a:cs typeface="Courier New" pitchFamily="49" charset="0"/>
              </a:rPr>
              <a:t>Principal Author</a:t>
            </a:r>
          </a:p>
          <a:p>
            <a:r>
              <a:rPr lang="en-US" sz="1800" b="1" i="1" dirty="0">
                <a:latin typeface="Courier New" pitchFamily="49" charset="0"/>
                <a:cs typeface="Courier New" pitchFamily="49" charset="0"/>
              </a:rPr>
              <a:t>Principal Author</a:t>
            </a:r>
          </a:p>
          <a:p>
            <a:r>
              <a:rPr lang="en-US" sz="1800" b="1" i="1" dirty="0">
                <a:latin typeface="Courier New" pitchFamily="49" charset="0"/>
                <a:cs typeface="Courier New" pitchFamily="49" charset="0"/>
              </a:rPr>
              <a:t>Co-Author</a:t>
            </a:r>
          </a:p>
          <a:p>
            <a:r>
              <a:rPr lang="en-US" sz="1800" b="1" i="1" dirty="0">
                <a:latin typeface="Courier New" pitchFamily="49" charset="0"/>
                <a:cs typeface="Courier New" pitchFamily="49" charset="0"/>
              </a:rPr>
              <a:t>Co-Author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4600" y="54102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444444444   Louis</a:t>
            </a:r>
          </a:p>
        </p:txBody>
      </p:sp>
    </p:spTree>
    <p:extLst>
      <p:ext uri="{BB962C8B-B14F-4D97-AF65-F5344CB8AC3E}">
        <p14:creationId xmlns:p14="http://schemas.microsoft.com/office/powerpoint/2010/main" val="225847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Who am I to tell what is good enough?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Been in IT for over 20 years</a:t>
            </a:r>
          </a:p>
          <a:p>
            <a:r>
              <a:rPr lang="en-US" dirty="0"/>
              <a:t>Microsoft SQL MVP For 14 Cycles</a:t>
            </a:r>
          </a:p>
          <a:p>
            <a:r>
              <a:rPr lang="en-US" dirty="0"/>
              <a:t>Corporate Data Architect</a:t>
            </a:r>
          </a:p>
          <a:p>
            <a:r>
              <a:rPr lang="en-US" dirty="0"/>
              <a:t>Written five books on </a:t>
            </a:r>
            <a:br>
              <a:rPr lang="en-US" dirty="0"/>
            </a:br>
            <a:r>
              <a:rPr lang="en-US" dirty="0"/>
              <a:t>database design</a:t>
            </a:r>
          </a:p>
          <a:p>
            <a:pPr lvl="1"/>
            <a:r>
              <a:rPr lang="en-US" dirty="0"/>
              <a:t>Ok, so they were all versions </a:t>
            </a:r>
            <a:br>
              <a:rPr lang="en-US" dirty="0"/>
            </a:br>
            <a:r>
              <a:rPr lang="en-US" dirty="0"/>
              <a:t>of the same book.  They at </a:t>
            </a:r>
            <a:br>
              <a:rPr lang="en-US" dirty="0"/>
            </a:br>
            <a:r>
              <a:rPr lang="en-US" dirty="0"/>
              <a:t>least had slightly different titles each time</a:t>
            </a:r>
          </a:p>
          <a:p>
            <a:r>
              <a:rPr lang="en-US" dirty="0"/>
              <a:t>They cover some of the same material…in a bit more depth than I can manage today!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2" descr="http://i.ebayimg.com/00/s/NzE0WDUwMA==/z/mCcAAOSwDiBZGwjA/$_57.JPG?set_id=880000500F">
            <a:extLst>
              <a:ext uri="{FF2B5EF4-FFF2-40B4-BE49-F238E27FC236}">
                <a16:creationId xmlns:a16="http://schemas.microsoft.com/office/drawing/2014/main" id="{1CA53558-040E-4D5B-AA0B-E16D41FEF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295400"/>
            <a:ext cx="3469599" cy="495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22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3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Requirement: Driver registration for rental car company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Column Dependencies</a:t>
            </a:r>
          </a:p>
          <a:p>
            <a:pPr lvl="1"/>
            <a:r>
              <a:rPr lang="en-US" dirty="0"/>
              <a:t>Vehicle Owned, check</a:t>
            </a:r>
          </a:p>
          <a:p>
            <a:pPr lvl="1"/>
            <a:r>
              <a:rPr lang="en-US" dirty="0"/>
              <a:t>Height and </a:t>
            </a:r>
            <a:r>
              <a:rPr lang="en-US" dirty="0" err="1"/>
              <a:t>EyeColor</a:t>
            </a:r>
            <a:r>
              <a:rPr lang="en-US" dirty="0"/>
              <a:t>, check</a:t>
            </a:r>
          </a:p>
          <a:p>
            <a:pPr lvl="1"/>
            <a:r>
              <a:rPr lang="en-US" dirty="0" err="1"/>
              <a:t>WheelCount</a:t>
            </a:r>
            <a:r>
              <a:rPr lang="en-US" dirty="0"/>
              <a:t>, &lt;buzz&gt;, driver’s do not have </a:t>
            </a:r>
            <a:r>
              <a:rPr lang="en-US" dirty="0" err="1"/>
              <a:t>wheelcounts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7400" y="1676400"/>
            <a:ext cx="807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7400" y="2362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Driver   Vehicle Owned    Height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EyeColor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WheelCount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 ---------------- ------- --------- 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Louis    Hatchback        6’0”    Blue      4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Ted      Coupe            5’8”    Brown     4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Rob      Tractor trailer  6’8”    NULL      18</a:t>
            </a:r>
          </a:p>
        </p:txBody>
      </p:sp>
    </p:spTree>
    <p:extLst>
      <p:ext uri="{BB962C8B-B14F-4D97-AF65-F5344CB8AC3E}">
        <p14:creationId xmlns:p14="http://schemas.microsoft.com/office/powerpoint/2010/main" val="23763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3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Two tables, one for driver, one for type of vehicles and their characteristics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62200" y="2817675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Driver   Vehicle Owned (FK)  Height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EyeColor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 ------------------- ------- ---------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Louis    Hatchback           6’0”    Blue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Ted      Coupe               5’8”    Brown    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Rob      Tractor trailer     6’8”    NULL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4417874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Vehicle Owned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WheelCount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================ -----------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Hatchback        4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Coupe            4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Tractor trailer  18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6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4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Requirement: Store users and their names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would you search for someone with a last name of </a:t>
            </a:r>
            <a:r>
              <a:rPr lang="en-US" dirty="0" err="1"/>
              <a:t>Niesen</a:t>
            </a:r>
            <a:r>
              <a:rPr lang="en-US" dirty="0"/>
              <a:t>?  David?</a:t>
            </a:r>
          </a:p>
          <a:p>
            <a:r>
              <a:rPr lang="en-US" dirty="0"/>
              <a:t>What if the name were more realistic with Suffix, Prefix, Middle names?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3600" y="2436674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UserId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UserName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PersonName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 ~~~~~~~~~~~~~~ ---------------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 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Drsql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Louis Davidson  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2 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Kekline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Kevin Kline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3           Datachix2	Audrey Hammonds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4 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PaulNielsen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Paul Nielsen</a:t>
            </a:r>
          </a:p>
        </p:txBody>
      </p:sp>
    </p:spTree>
    <p:extLst>
      <p:ext uri="{BB962C8B-B14F-4D97-AF65-F5344CB8AC3E}">
        <p14:creationId xmlns:p14="http://schemas.microsoft.com/office/powerpoint/2010/main" val="295561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4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6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Break the person’s name into individual parts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optimizes the most common search operations</a:t>
            </a:r>
          </a:p>
          <a:p>
            <a:r>
              <a:rPr lang="en-US" dirty="0"/>
              <a:t>It isn’t a “sin” to do partial searches on occasion:</a:t>
            </a:r>
          </a:p>
          <a:p>
            <a:pPr lvl="1"/>
            <a:r>
              <a:rPr lang="en-US" dirty="0"/>
              <a:t>Like if you know the last name ended in “son”</a:t>
            </a:r>
          </a:p>
          <a:p>
            <a:r>
              <a:rPr lang="en-US" dirty="0"/>
              <a:t>If you also need the full name, let the engine manage this using a calculated column:</a:t>
            </a:r>
          </a:p>
          <a:p>
            <a:pPr lvl="1"/>
            <a:r>
              <a:rPr lang="en-US" dirty="0" err="1"/>
              <a:t>PersonFullName</a:t>
            </a:r>
            <a:r>
              <a:rPr lang="en-US" dirty="0"/>
              <a:t> as Coalesce(</a:t>
            </a:r>
            <a:r>
              <a:rPr lang="en-US" dirty="0" err="1"/>
              <a:t>PersonFirstName</a:t>
            </a:r>
            <a:r>
              <a:rPr lang="en-US" dirty="0"/>
              <a:t> + ' ') </a:t>
            </a:r>
            <a:br>
              <a:rPr lang="en-US" dirty="0"/>
            </a:br>
            <a:r>
              <a:rPr lang="en-US" dirty="0"/>
              <a:t>+ Coalesce(</a:t>
            </a:r>
            <a:r>
              <a:rPr lang="en-US" dirty="0" err="1"/>
              <a:t>PersonLastName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93710" y="19812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UserId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UserName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PersonFirstName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PersonLastName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 ~~~~~~~~~~~~~~ ---------------  --------------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 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Drsql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Louis            Davidson  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2 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Kekline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Kevin            Kline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3           Datachix2	Audrey           Hammonds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4 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PaulNielsen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Paul             Nielsen</a:t>
            </a:r>
          </a:p>
        </p:txBody>
      </p:sp>
    </p:spTree>
    <p:extLst>
      <p:ext uri="{BB962C8B-B14F-4D97-AF65-F5344CB8AC3E}">
        <p14:creationId xmlns:p14="http://schemas.microsoft.com/office/powerpoint/2010/main" val="420741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724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Requirement: define the classes offered with teacher and book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Dependencies</a:t>
            </a:r>
          </a:p>
          <a:p>
            <a:pPr lvl="1"/>
            <a:r>
              <a:rPr lang="en-US" dirty="0"/>
              <a:t>Class  determines  Trainer (Based on qualification)</a:t>
            </a:r>
          </a:p>
          <a:p>
            <a:pPr lvl="1"/>
            <a:r>
              <a:rPr lang="en-US" dirty="0"/>
              <a:t>Class  determines   Book (Based on applicability)</a:t>
            </a:r>
          </a:p>
          <a:p>
            <a:pPr lvl="1"/>
            <a:r>
              <a:rPr lang="en-US" dirty="0"/>
              <a:t>Trainer does not determine Book (or vice versa)</a:t>
            </a:r>
          </a:p>
          <a:p>
            <a:r>
              <a:rPr lang="en-US" dirty="0"/>
              <a:t>If trainer and book are related (like if teachers had their own specific text,) then this table is fine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5000" y="21336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Trainer    Class          Book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 ============== ================================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Louis      Normalization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Chuck      Normalization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Fred       Implementation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Fred       Golf           Topics for the Non-Technical</a:t>
            </a:r>
          </a:p>
        </p:txBody>
      </p:sp>
    </p:spTree>
    <p:extLst>
      <p:ext uri="{BB962C8B-B14F-4D97-AF65-F5344CB8AC3E}">
        <p14:creationId xmlns:p14="http://schemas.microsoft.com/office/powerpoint/2010/main" val="295214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33600" y="1684163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Trainer    Class          Book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 ============== ================================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Louis      Normalization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Chuck      Normalization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Fred       Implementation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Fred       Golf           Topics for the Non-Technical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33600" y="4722674"/>
            <a:ext cx="800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          Book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=============== ==========================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Normalization 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Implementation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Golf            Topics for the Non-Technical</a:t>
            </a:r>
          </a:p>
          <a:p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3600" y="4046364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 New" pitchFamily="49" charset="0"/>
                <a:cs typeface="Courier New" pitchFamily="49" charset="0"/>
              </a:rPr>
              <a:t>SELECT DISTINCT Class, Book</a:t>
            </a:r>
            <a:br>
              <a:rPr lang="en-US" sz="1800" dirty="0">
                <a:latin typeface="Courier New" pitchFamily="49" charset="0"/>
                <a:cs typeface="Courier New" pitchFamily="49" charset="0"/>
              </a:rPr>
            </a:br>
            <a:r>
              <a:rPr lang="en-US" sz="1800" dirty="0">
                <a:latin typeface="Courier New" pitchFamily="49" charset="0"/>
                <a:cs typeface="Courier New" pitchFamily="49" charset="0"/>
              </a:rPr>
              <a:t>FROM  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TrainerClassBook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3600" y="3589163"/>
            <a:ext cx="784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Question: What classes do we have available and what books do they use?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9486" y="5189363"/>
            <a:ext cx="579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Doing a very slow operation, sorting your data, please wait</a:t>
            </a:r>
          </a:p>
        </p:txBody>
      </p:sp>
    </p:spTree>
    <p:extLst>
      <p:ext uri="{BB962C8B-B14F-4D97-AF65-F5344CB8AC3E}">
        <p14:creationId xmlns:p14="http://schemas.microsoft.com/office/powerpoint/2010/main" val="277542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Example 5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Break Trainer and Book into independent relationship tables to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7400" y="1676400"/>
            <a:ext cx="807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7400" y="2735283"/>
            <a:ext cx="8001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          Trainer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=============== =================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Normalization   Louis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Normalization   Chuck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Implementation  Fred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Golf            Fred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          Book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=============== ==========================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Normalization 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Implementation  DB Design &amp; Implementation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Golf            Topics for the Non-Technical</a:t>
            </a:r>
          </a:p>
          <a:p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033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Normal?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Enhance Data Integrity </a:t>
            </a:r>
          </a:p>
          <a:p>
            <a:pPr lvl="1"/>
            <a:r>
              <a:rPr lang="en-US"/>
              <a:t>Parsing data is messy</a:t>
            </a:r>
          </a:p>
          <a:p>
            <a:pPr lvl="1"/>
            <a:r>
              <a:rPr lang="en-US"/>
              <a:t>Duplicated data often gets out of sync</a:t>
            </a:r>
          </a:p>
          <a:p>
            <a:r>
              <a:rPr lang="en-US"/>
              <a:t>Give the engine the data in a format it wants</a:t>
            </a:r>
          </a:p>
          <a:p>
            <a:pPr lvl="1"/>
            <a:r>
              <a:rPr lang="en-US"/>
              <a:t>Indexes, statistics, etc all work on scalar values</a:t>
            </a:r>
          </a:p>
          <a:p>
            <a:r>
              <a:rPr lang="en-US"/>
              <a:t>Eliminating Duplicated Data </a:t>
            </a:r>
          </a:p>
          <a:p>
            <a:pPr lvl="1"/>
            <a:r>
              <a:rPr lang="en-US"/>
              <a:t>Disk is still the most expensive operation</a:t>
            </a:r>
          </a:p>
          <a:p>
            <a:r>
              <a:rPr lang="en-US"/>
              <a:t>Avoiding Unnecessary Data Tier Coding </a:t>
            </a:r>
          </a:p>
          <a:p>
            <a:pPr lvl="1"/>
            <a:r>
              <a:rPr lang="en-US"/>
              <a:t>If this is where the performance bottleneck is, then this should be a no-brainer,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72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 the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Almost every value could be broken down more</a:t>
            </a:r>
          </a:p>
          <a:p>
            <a:r>
              <a:rPr lang="en-US" dirty="0"/>
              <a:t>Consider a document. It could be stored either as rows of:</a:t>
            </a:r>
          </a:p>
          <a:p>
            <a:pPr lvl="1"/>
            <a:r>
              <a:rPr lang="en-US" dirty="0"/>
              <a:t>Complete documents</a:t>
            </a:r>
          </a:p>
          <a:p>
            <a:pPr lvl="1"/>
            <a:r>
              <a:rPr lang="en-US" dirty="0"/>
              <a:t>Chapters/Sections</a:t>
            </a:r>
          </a:p>
          <a:p>
            <a:pPr lvl="1"/>
            <a:r>
              <a:rPr lang="en-US" dirty="0"/>
              <a:t>Paragraphs</a:t>
            </a:r>
          </a:p>
          <a:p>
            <a:pPr lvl="1"/>
            <a:r>
              <a:rPr lang="en-US" dirty="0"/>
              <a:t>Sentences</a:t>
            </a:r>
          </a:p>
          <a:p>
            <a:pPr lvl="1"/>
            <a:r>
              <a:rPr lang="en-US" dirty="0"/>
              <a:t>Words</a:t>
            </a:r>
          </a:p>
          <a:p>
            <a:pPr lvl="1"/>
            <a:r>
              <a:rPr lang="en-US" dirty="0"/>
              <a:t>Characters</a:t>
            </a:r>
          </a:p>
          <a:p>
            <a:pPr lvl="1"/>
            <a:r>
              <a:rPr lang="en-US" dirty="0"/>
              <a:t>Bits</a:t>
            </a:r>
          </a:p>
          <a:p>
            <a:r>
              <a:rPr lang="en-US" dirty="0"/>
              <a:t>The right way is determined by the actual need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Normalization is a practical task, not an academic one.</a:t>
            </a:r>
          </a:p>
          <a:p>
            <a:pPr lvl="1"/>
            <a:r>
              <a:rPr lang="en-US" dirty="0"/>
              <a:t>When users have the right number of places to put data, no more, no less, you have it right</a:t>
            </a:r>
          </a:p>
        </p:txBody>
      </p:sp>
    </p:spTree>
    <p:extLst>
      <p:ext uri="{BB962C8B-B14F-4D97-AF65-F5344CB8AC3E}">
        <p14:creationId xmlns:p14="http://schemas.microsoft.com/office/powerpoint/2010/main" val="370619813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5</a:t>
            </a:r>
          </a:p>
        </p:txBody>
      </p:sp>
      <p:pic>
        <p:nvPicPr>
          <p:cNvPr id="6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209" y="1461309"/>
            <a:ext cx="4773582" cy="4773582"/>
          </a:xfrm>
        </p:spPr>
      </p:pic>
    </p:spTree>
    <p:extLst>
      <p:ext uri="{BB962C8B-B14F-4D97-AF65-F5344CB8AC3E}">
        <p14:creationId xmlns:p14="http://schemas.microsoft.com/office/powerpoint/2010/main" val="3423036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icture containing table, indoor&#10;&#10;Description generated with high confidence">
            <a:extLst>
              <a:ext uri="{FF2B5EF4-FFF2-40B4-BE49-F238E27FC236}">
                <a16:creationId xmlns:a16="http://schemas.microsoft.com/office/drawing/2014/main" id="{BB6EA863-C43A-486A-99BC-72347E1D5A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08625" y="2074924"/>
            <a:ext cx="3394472" cy="339447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92DB53-DC66-4177-B11A-04BDC9EE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reasons we build databases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33E569-6042-4789-88CA-01BDA8C6F5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37465" y="2672735"/>
            <a:ext cx="1829320" cy="219884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CE2624-DB42-4EA1-BB29-348D61359AC6}"/>
              </a:ext>
            </a:extLst>
          </p:cNvPr>
          <p:cNvSpPr txBox="1"/>
          <p:nvPr/>
        </p:nvSpPr>
        <p:spPr>
          <a:xfrm>
            <a:off x="4751550" y="5591747"/>
            <a:ext cx="3394472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3" tooltip="http://barrymieny.deviantart.com/art/layered-database-source-documents-348798124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5" tooltip="https://creativecommons.org/licenses/by/3.0/"/>
              </a:rPr>
              <a:t>CC BY</a:t>
            </a:r>
            <a:endParaRPr lang="en-US" sz="675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D5F126E8-4200-4E18-96F7-58029E495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47564" y="2658264"/>
            <a:ext cx="1829320" cy="2198849"/>
          </a:xfrm>
          <a:prstGeom prst="rect">
            <a:avLst/>
          </a:prstGeo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704FCCA6-06EB-4B0D-8D9F-366C5D2DA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23964" y="3777636"/>
            <a:ext cx="1829320" cy="2198849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0EEC24F-2836-4C51-AE58-853D131BE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19901" y="859480"/>
            <a:ext cx="1829320" cy="2198849"/>
          </a:xfrm>
          <a:prstGeom prst="rect">
            <a:avLst/>
          </a:prstGeom>
        </p:spPr>
      </p:pic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FFF2ECDE-F987-4274-822B-2DBC79AD4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6413" y="2368068"/>
            <a:ext cx="1829320" cy="2198849"/>
          </a:xfrm>
          <a:prstGeom prst="rect">
            <a:avLst/>
          </a:prstGeom>
        </p:spPr>
      </p:pic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3E1510D2-2E94-4117-829F-10ADEB118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02730" y="1599963"/>
            <a:ext cx="1829320" cy="2198849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A58DC38B-FC98-4118-8847-2E894C478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34568" y="4369972"/>
            <a:ext cx="1829320" cy="219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1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File:Maze Type Standard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95400"/>
            <a:ext cx="5410200" cy="4999158"/>
          </a:xfrm>
          <a:prstGeom prst="rect">
            <a:avLst/>
          </a:prstGeom>
          <a:solidFill>
            <a:schemeClr val="lt1"/>
          </a:solidFill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Mazes and Puzzles are fun diversions…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191000" y="1478937"/>
            <a:ext cx="3327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477000" y="1478937"/>
            <a:ext cx="0" cy="3048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77000" y="1783737"/>
            <a:ext cx="5334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86547" y="1783737"/>
            <a:ext cx="0" cy="109529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000128" y="2879031"/>
            <a:ext cx="107707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543800" y="2879031"/>
            <a:ext cx="0" cy="27630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265174" y="3155337"/>
            <a:ext cx="278627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265173" y="3155337"/>
            <a:ext cx="0" cy="1143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265173" y="3269637"/>
            <a:ext cx="749408" cy="686888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4" name="Straight Connector 1023"/>
          <p:cNvCxnSpPr/>
          <p:nvPr/>
        </p:nvCxnSpPr>
        <p:spPr>
          <a:xfrm flipH="1">
            <a:off x="7607333" y="3956526"/>
            <a:ext cx="407248" cy="2708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 flipH="1">
            <a:off x="6986547" y="4222137"/>
            <a:ext cx="65130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2" name="Straight Connector 1031"/>
          <p:cNvCxnSpPr/>
          <p:nvPr/>
        </p:nvCxnSpPr>
        <p:spPr>
          <a:xfrm>
            <a:off x="6986547" y="4222137"/>
            <a:ext cx="0" cy="5334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4" name="Straight Connector 1033"/>
          <p:cNvCxnSpPr/>
          <p:nvPr/>
        </p:nvCxnSpPr>
        <p:spPr>
          <a:xfrm flipH="1">
            <a:off x="6743701" y="4755537"/>
            <a:ext cx="242847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6" name="Straight Connector 1035"/>
          <p:cNvCxnSpPr/>
          <p:nvPr/>
        </p:nvCxnSpPr>
        <p:spPr>
          <a:xfrm>
            <a:off x="6743700" y="4755537"/>
            <a:ext cx="0" cy="5334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8" name="Straight Connector 1037"/>
          <p:cNvCxnSpPr/>
          <p:nvPr/>
        </p:nvCxnSpPr>
        <p:spPr>
          <a:xfrm>
            <a:off x="6743700" y="5288937"/>
            <a:ext cx="12573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0" name="Straight Connector 1039"/>
          <p:cNvCxnSpPr/>
          <p:nvPr/>
        </p:nvCxnSpPr>
        <p:spPr>
          <a:xfrm>
            <a:off x="8001000" y="5288937"/>
            <a:ext cx="304800" cy="457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2" name="Straight Connector 1041"/>
          <p:cNvCxnSpPr/>
          <p:nvPr/>
        </p:nvCxnSpPr>
        <p:spPr>
          <a:xfrm>
            <a:off x="8305800" y="5746137"/>
            <a:ext cx="0" cy="3810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4" name="Straight Connector 1043"/>
          <p:cNvCxnSpPr/>
          <p:nvPr/>
        </p:nvCxnSpPr>
        <p:spPr>
          <a:xfrm flipH="1">
            <a:off x="8001000" y="6127137"/>
            <a:ext cx="3048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6" name="Straight Connector 1045"/>
          <p:cNvCxnSpPr/>
          <p:nvPr/>
        </p:nvCxnSpPr>
        <p:spPr>
          <a:xfrm flipV="1">
            <a:off x="8001000" y="5822337"/>
            <a:ext cx="0" cy="3048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 flipH="1">
            <a:off x="7265173" y="5822337"/>
            <a:ext cx="73582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1" name="Straight Connector 1050"/>
          <p:cNvCxnSpPr/>
          <p:nvPr/>
        </p:nvCxnSpPr>
        <p:spPr>
          <a:xfrm>
            <a:off x="7265173" y="5822337"/>
            <a:ext cx="0" cy="3048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3" name="Straight Connector 1052"/>
          <p:cNvCxnSpPr/>
          <p:nvPr/>
        </p:nvCxnSpPr>
        <p:spPr>
          <a:xfrm flipH="1">
            <a:off x="4876801" y="6127137"/>
            <a:ext cx="238837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5" name="Straight Connector 1054"/>
          <p:cNvCxnSpPr/>
          <p:nvPr/>
        </p:nvCxnSpPr>
        <p:spPr>
          <a:xfrm flipV="1">
            <a:off x="4876800" y="5822337"/>
            <a:ext cx="0" cy="3048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7" name="Straight Connector 1056"/>
          <p:cNvCxnSpPr/>
          <p:nvPr/>
        </p:nvCxnSpPr>
        <p:spPr>
          <a:xfrm>
            <a:off x="4876800" y="5822337"/>
            <a:ext cx="27299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9" name="Straight Connector 1058"/>
          <p:cNvCxnSpPr/>
          <p:nvPr/>
        </p:nvCxnSpPr>
        <p:spPr>
          <a:xfrm flipV="1">
            <a:off x="5149796" y="5288937"/>
            <a:ext cx="0" cy="5334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2" name="Straight Connector 1061"/>
          <p:cNvCxnSpPr/>
          <p:nvPr/>
        </p:nvCxnSpPr>
        <p:spPr>
          <a:xfrm flipH="1">
            <a:off x="4572000" y="5288937"/>
            <a:ext cx="57779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4" name="Straight Connector 1063"/>
          <p:cNvCxnSpPr/>
          <p:nvPr/>
        </p:nvCxnSpPr>
        <p:spPr>
          <a:xfrm>
            <a:off x="4572000" y="5288937"/>
            <a:ext cx="0" cy="5334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6" name="Straight Connector 1065"/>
          <p:cNvCxnSpPr/>
          <p:nvPr/>
        </p:nvCxnSpPr>
        <p:spPr>
          <a:xfrm flipH="1">
            <a:off x="4082996" y="5822337"/>
            <a:ext cx="48900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8" name="Straight Connector 1067"/>
          <p:cNvCxnSpPr/>
          <p:nvPr/>
        </p:nvCxnSpPr>
        <p:spPr>
          <a:xfrm flipV="1">
            <a:off x="4082996" y="5365137"/>
            <a:ext cx="0" cy="457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0" name="Straight Connector 1069"/>
          <p:cNvCxnSpPr/>
          <p:nvPr/>
        </p:nvCxnSpPr>
        <p:spPr>
          <a:xfrm flipV="1">
            <a:off x="4082996" y="5022237"/>
            <a:ext cx="412804" cy="3429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4" name="Straight Connector 1073"/>
          <p:cNvCxnSpPr/>
          <p:nvPr/>
        </p:nvCxnSpPr>
        <p:spPr>
          <a:xfrm>
            <a:off x="4495800" y="5022237"/>
            <a:ext cx="65399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6" name="Straight Connector 1075"/>
          <p:cNvCxnSpPr/>
          <p:nvPr/>
        </p:nvCxnSpPr>
        <p:spPr>
          <a:xfrm flipH="1" flipV="1">
            <a:off x="5132402" y="4755537"/>
            <a:ext cx="17395" cy="2667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8" name="Straight Connector 1077"/>
          <p:cNvCxnSpPr/>
          <p:nvPr/>
        </p:nvCxnSpPr>
        <p:spPr>
          <a:xfrm flipH="1">
            <a:off x="4648200" y="4222137"/>
            <a:ext cx="50159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0" name="Straight Connector 1079"/>
          <p:cNvCxnSpPr/>
          <p:nvPr/>
        </p:nvCxnSpPr>
        <p:spPr>
          <a:xfrm flipV="1">
            <a:off x="4648200" y="3917337"/>
            <a:ext cx="0" cy="3048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2" name="Straight Connector 1081"/>
          <p:cNvCxnSpPr/>
          <p:nvPr/>
        </p:nvCxnSpPr>
        <p:spPr>
          <a:xfrm>
            <a:off x="4648200" y="3917337"/>
            <a:ext cx="71760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4" name="Straight Connector 1083"/>
          <p:cNvCxnSpPr/>
          <p:nvPr/>
        </p:nvCxnSpPr>
        <p:spPr>
          <a:xfrm flipV="1">
            <a:off x="5365804" y="3383937"/>
            <a:ext cx="0" cy="5334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7" name="Straight Connector 1086"/>
          <p:cNvCxnSpPr/>
          <p:nvPr/>
        </p:nvCxnSpPr>
        <p:spPr>
          <a:xfrm flipH="1">
            <a:off x="4898998" y="3383937"/>
            <a:ext cx="46680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9" name="Straight Connector 1088"/>
          <p:cNvCxnSpPr/>
          <p:nvPr/>
        </p:nvCxnSpPr>
        <p:spPr>
          <a:xfrm flipH="1" flipV="1">
            <a:off x="4419600" y="2545737"/>
            <a:ext cx="479398" cy="838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1" name="Straight Connector 1090"/>
          <p:cNvCxnSpPr/>
          <p:nvPr/>
        </p:nvCxnSpPr>
        <p:spPr>
          <a:xfrm flipH="1">
            <a:off x="4082996" y="2545737"/>
            <a:ext cx="33660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3" name="Straight Connector 1092"/>
          <p:cNvCxnSpPr/>
          <p:nvPr/>
        </p:nvCxnSpPr>
        <p:spPr>
          <a:xfrm flipV="1">
            <a:off x="4082996" y="1859937"/>
            <a:ext cx="0" cy="6858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772402" y="2202837"/>
            <a:ext cx="304799" cy="67619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014581" y="3956525"/>
            <a:ext cx="3048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327499" y="4755537"/>
            <a:ext cx="813600" cy="1905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4336197" y="3650638"/>
            <a:ext cx="8699" cy="111442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4082996" y="3634240"/>
            <a:ext cx="249144" cy="248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5149797" y="4222137"/>
            <a:ext cx="1" cy="55245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7532511" y="1471146"/>
            <a:ext cx="0" cy="3048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7543800" y="1775947"/>
            <a:ext cx="739422" cy="779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288867" y="1804845"/>
            <a:ext cx="0" cy="180823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&quot;No&quot; Symbol 36"/>
          <p:cNvSpPr/>
          <p:nvPr/>
        </p:nvSpPr>
        <p:spPr>
          <a:xfrm>
            <a:off x="8133115" y="3524372"/>
            <a:ext cx="291219" cy="228600"/>
          </a:xfrm>
          <a:prstGeom prst="noSmoking">
            <a:avLst/>
          </a:pr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&quot;No&quot; Symbol 81"/>
          <p:cNvSpPr/>
          <p:nvPr/>
        </p:nvSpPr>
        <p:spPr>
          <a:xfrm>
            <a:off x="7628589" y="2088537"/>
            <a:ext cx="291219" cy="228600"/>
          </a:xfrm>
          <a:prstGeom prst="noSmoking">
            <a:avLst/>
          </a:pr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&quot;No&quot; Symbol 82"/>
          <p:cNvSpPr/>
          <p:nvPr/>
        </p:nvSpPr>
        <p:spPr>
          <a:xfrm>
            <a:off x="8166982" y="3874879"/>
            <a:ext cx="291219" cy="228600"/>
          </a:xfrm>
          <a:prstGeom prst="noSmoking">
            <a:avLst/>
          </a:pr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&quot;No&quot; Symbol 83"/>
          <p:cNvSpPr/>
          <p:nvPr/>
        </p:nvSpPr>
        <p:spPr>
          <a:xfrm>
            <a:off x="3937387" y="3519940"/>
            <a:ext cx="291219" cy="228600"/>
          </a:xfrm>
          <a:prstGeom prst="noSmoking">
            <a:avLst/>
          </a:pr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655812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5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0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500"/>
                            </p:stCondLst>
                            <p:childTnLst>
                              <p:par>
                                <p:cTn id="1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500"/>
                            </p:stCondLst>
                            <p:childTnLst>
                              <p:par>
                                <p:cTn id="1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000"/>
                            </p:stCondLst>
                            <p:childTnLst>
                              <p:par>
                                <p:cTn id="1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500"/>
                            </p:stCondLst>
                            <p:childTnLst>
                              <p:par>
                                <p:cTn id="1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0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500"/>
                            </p:stCondLst>
                            <p:childTnLst>
                              <p:par>
                                <p:cTn id="1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000"/>
                            </p:stCondLst>
                            <p:childTnLst>
                              <p:par>
                                <p:cTn id="1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8500"/>
                            </p:stCondLst>
                            <p:childTnLst>
                              <p:par>
                                <p:cTn id="1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9000"/>
                            </p:stCondLst>
                            <p:childTnLst>
                              <p:par>
                                <p:cTn id="1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9500"/>
                            </p:stCondLst>
                            <p:childTnLst>
                              <p:par>
                                <p:cTn id="1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000"/>
                            </p:stCondLst>
                            <p:childTnLst>
                              <p:par>
                                <p:cTn id="1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500"/>
                            </p:stCondLst>
                            <p:childTnLst>
                              <p:par>
                                <p:cTn id="1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000"/>
                            </p:stCondLst>
                            <p:childTnLst>
                              <p:par>
                                <p:cTn id="2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7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000"/>
                            </p:stCondLst>
                            <p:childTnLst>
                              <p:par>
                                <p:cTn id="20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1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3500"/>
                            </p:stCondLst>
                            <p:childTnLst>
                              <p:par>
                                <p:cTn id="2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000"/>
                            </p:stCondLst>
                            <p:childTnLst>
                              <p:par>
                                <p:cTn id="2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82" grpId="0" animBg="1"/>
      <p:bldP spid="83" grpId="0" animBg="1"/>
      <p:bldP spid="8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…not a design goal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05000"/>
            <a:ext cx="4156664" cy="3733800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An incoherent design/implementation is far more difficult to solve than a maze</a:t>
            </a:r>
          </a:p>
          <a:p>
            <a:r>
              <a:rPr lang="en-US" dirty="0"/>
              <a:t>Mazes have been worked out so there is one and only one solution</a:t>
            </a:r>
          </a:p>
          <a:p>
            <a:r>
              <a:rPr lang="en-US" dirty="0"/>
              <a:t>The consumers of the data shouldn’t have to run a maze to find the data they need</a:t>
            </a:r>
          </a:p>
          <a:p>
            <a:r>
              <a:rPr lang="en-US" dirty="0"/>
              <a:t>Data should empower the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241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Users who see your schema should immediately have a good idea of what they are seeing.</a:t>
            </a:r>
          </a:p>
          <a:p>
            <a:pPr lvl="1"/>
            <a:r>
              <a:rPr lang="en-US" dirty="0"/>
              <a:t>Proper Normalization goes a long way towards this goal</a:t>
            </a:r>
          </a:p>
          <a:p>
            <a:r>
              <a:rPr lang="en-US" dirty="0"/>
              <a:t>Develop and follow a (not eight) human readable standard </a:t>
            </a:r>
          </a:p>
          <a:p>
            <a:pPr lvl="1"/>
            <a:r>
              <a:rPr lang="en-US" dirty="0"/>
              <a:t>The worst standard available is better than 10 well thought out standards being implemented simultaneously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86" y="2346641"/>
            <a:ext cx="3462828" cy="2993395"/>
          </a:xfrm>
        </p:spPr>
      </p:pic>
      <p:sp>
        <p:nvSpPr>
          <p:cNvPr id="11" name="Rectangle 10"/>
          <p:cNvSpPr/>
          <p:nvPr/>
        </p:nvSpPr>
        <p:spPr>
          <a:xfrm>
            <a:off x="6395112" y="5257801"/>
            <a:ext cx="36098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http://en.wikipedia.org/wiki/File:Encoding_communication.jpg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900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of intentions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309" y="1753466"/>
            <a:ext cx="145732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909" y="2844512"/>
            <a:ext cx="4105275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24001"/>
            <a:ext cx="2362200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929" y="2553566"/>
            <a:ext cx="17811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700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If you must abbreviate, use a data dictionary to make sure abbreviations are always the same</a:t>
            </a:r>
          </a:p>
          <a:p>
            <a:pPr lvl="1"/>
            <a:r>
              <a:rPr lang="en-US" dirty="0"/>
              <a:t>Names should be as specific as possible</a:t>
            </a:r>
          </a:p>
          <a:p>
            <a:pPr lvl="1"/>
            <a:r>
              <a:rPr lang="en-US" dirty="0"/>
              <a:t>Data should rarely be represented in the column name</a:t>
            </a:r>
          </a:p>
          <a:p>
            <a:r>
              <a:rPr lang="en-US" dirty="0"/>
              <a:t>Tables</a:t>
            </a:r>
          </a:p>
          <a:p>
            <a:pPr lvl="1"/>
            <a:r>
              <a:rPr lang="en-US" dirty="0"/>
              <a:t>Singular or Plural (either one)</a:t>
            </a:r>
          </a:p>
          <a:p>
            <a:pPr lvl="1"/>
            <a:r>
              <a:rPr lang="en-US" dirty="0"/>
              <a:t>I prefer singular, but for heaven’s sake, stick with one!</a:t>
            </a:r>
          </a:p>
          <a:p>
            <a:r>
              <a:rPr lang="en-US" dirty="0"/>
              <a:t>Columns</a:t>
            </a:r>
          </a:p>
          <a:p>
            <a:pPr lvl="1"/>
            <a:r>
              <a:rPr lang="en-US" dirty="0"/>
              <a:t>Singular - Since columns should represent a scalar value</a:t>
            </a:r>
          </a:p>
          <a:p>
            <a:pPr lvl="1"/>
            <a:r>
              <a:rPr lang="en-US" dirty="0"/>
              <a:t>A good practice to get common look and feel is to use a “class” word as the name or suffix that gives general idea of the type/usage of the column</a:t>
            </a:r>
          </a:p>
        </p:txBody>
      </p:sp>
    </p:spTree>
    <p:extLst>
      <p:ext uri="{BB962C8B-B14F-4D97-AF65-F5344CB8AC3E}">
        <p14:creationId xmlns:p14="http://schemas.microsoft.com/office/powerpoint/2010/main" val="326142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Column Names – Class Word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1"/>
            <a:r>
              <a:rPr lang="en-US" b="1" dirty="0"/>
              <a:t>Name</a:t>
            </a:r>
            <a:r>
              <a:rPr lang="en-US" dirty="0"/>
              <a:t> is a textual string that names the row value, but whether or not it is a </a:t>
            </a:r>
            <a:r>
              <a:rPr lang="en-US" dirty="0" err="1"/>
              <a:t>varchar</a:t>
            </a:r>
            <a:r>
              <a:rPr lang="en-US" dirty="0"/>
              <a:t>(30) or </a:t>
            </a:r>
            <a:r>
              <a:rPr lang="en-US" dirty="0" err="1"/>
              <a:t>nvarchar</a:t>
            </a:r>
            <a:r>
              <a:rPr lang="en-US" dirty="0"/>
              <a:t>(128) is immaterial (Example </a:t>
            </a:r>
            <a:r>
              <a:rPr lang="en-US" dirty="0" err="1"/>
              <a:t>Company.Name</a:t>
            </a:r>
            <a:r>
              <a:rPr lang="en-US" dirty="0"/>
              <a:t>)</a:t>
            </a:r>
          </a:p>
          <a:p>
            <a:pPr lvl="1"/>
            <a:r>
              <a:rPr lang="en-US" b="1" dirty="0" err="1"/>
              <a:t>UserName</a:t>
            </a:r>
            <a:r>
              <a:rPr lang="en-US" dirty="0"/>
              <a:t> is a more specific use of the name </a:t>
            </a:r>
            <a:r>
              <a:rPr lang="en-US" dirty="0" err="1"/>
              <a:t>classword</a:t>
            </a:r>
            <a:r>
              <a:rPr lang="en-US" dirty="0"/>
              <a:t> that indicates it isn’t a generic usage</a:t>
            </a:r>
          </a:p>
          <a:p>
            <a:pPr lvl="1"/>
            <a:r>
              <a:rPr lang="en-US" b="1" dirty="0" err="1"/>
              <a:t>EndDate</a:t>
            </a:r>
            <a:r>
              <a:rPr lang="en-US" dirty="0"/>
              <a:t> is the date when something ends. Does not include a time part</a:t>
            </a:r>
          </a:p>
          <a:p>
            <a:pPr lvl="1"/>
            <a:r>
              <a:rPr lang="en-US" b="1" dirty="0" err="1"/>
              <a:t>SaveTime</a:t>
            </a:r>
            <a:r>
              <a:rPr lang="en-US" dirty="0"/>
              <a:t> is the point in time when the row was saved</a:t>
            </a:r>
          </a:p>
          <a:p>
            <a:pPr lvl="1"/>
            <a:r>
              <a:rPr lang="en-US" b="1" dirty="0" err="1"/>
              <a:t>PledgeAmount</a:t>
            </a:r>
            <a:r>
              <a:rPr lang="en-US" dirty="0"/>
              <a:t> is an amount of money (using a numeric(12,2), or money, or any sort of types)</a:t>
            </a:r>
          </a:p>
          <a:p>
            <a:pPr lvl="1"/>
            <a:r>
              <a:rPr lang="en-US" b="1" dirty="0" err="1"/>
              <a:t>PledgeAmountEuros</a:t>
            </a:r>
            <a:r>
              <a:rPr lang="en-US" dirty="0"/>
              <a:t> is an amount of money (using a numeric(12,2), or money, or any sort of types) in Euros</a:t>
            </a:r>
          </a:p>
          <a:p>
            <a:pPr lvl="1"/>
            <a:r>
              <a:rPr lang="en-US" b="1" dirty="0" err="1"/>
              <a:t>DistributionDescription</a:t>
            </a:r>
            <a:r>
              <a:rPr lang="en-US" dirty="0"/>
              <a:t> is a textual string that is used to describe how funds are distributed</a:t>
            </a:r>
          </a:p>
          <a:p>
            <a:pPr lvl="1"/>
            <a:r>
              <a:rPr lang="en-US" b="1" dirty="0" err="1"/>
              <a:t>TickerCode</a:t>
            </a:r>
            <a:r>
              <a:rPr lang="en-US" dirty="0"/>
              <a:t> is a short textual string used to identify a ticker row</a:t>
            </a:r>
          </a:p>
          <a:p>
            <a:pPr lvl="1"/>
            <a:r>
              <a:rPr lang="en-US" b="1" dirty="0" err="1"/>
              <a:t>EndedFlag</a:t>
            </a:r>
            <a:r>
              <a:rPr lang="en-US" dirty="0"/>
              <a:t> a column that is ether TRUE/FALSE; 0/1; YES/NO indicated something has ended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7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Coherency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Good</a:t>
            </a:r>
            <a:r>
              <a:rPr lang="en-US" sz="2800" dirty="0"/>
              <a:t> - Databases are at least designed by individuals that have some idea of what they are doing</a:t>
            </a:r>
          </a:p>
          <a:p>
            <a:r>
              <a:rPr lang="en-US" sz="2800" b="1" dirty="0"/>
              <a:t>Great</a:t>
            </a:r>
            <a:r>
              <a:rPr lang="en-US" sz="2800" dirty="0"/>
              <a:t> - Individual databases feel like they were created by one architect level person</a:t>
            </a:r>
          </a:p>
          <a:p>
            <a:r>
              <a:rPr lang="en-US" sz="2800" b="1" dirty="0"/>
              <a:t>Perfection</a:t>
            </a:r>
            <a:r>
              <a:rPr lang="en-US" sz="2800" dirty="0"/>
              <a:t> - All databases in the enterprise look and feel like they were all created by the same qualified person</a:t>
            </a:r>
          </a:p>
        </p:txBody>
      </p:sp>
    </p:spTree>
    <p:extLst>
      <p:ext uri="{BB962C8B-B14F-4D97-AF65-F5344CB8AC3E}">
        <p14:creationId xmlns:p14="http://schemas.microsoft.com/office/powerpoint/2010/main" val="219062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Callout 4"/>
          <p:cNvSpPr/>
          <p:nvPr/>
        </p:nvSpPr>
        <p:spPr>
          <a:xfrm>
            <a:off x="1981200" y="1524001"/>
            <a:ext cx="3886200" cy="3042663"/>
          </a:xfrm>
          <a:prstGeom prst="wedgeEllipseCallout">
            <a:avLst>
              <a:gd name="adj1" fmla="val 72289"/>
              <a:gd name="adj2" fmla="val 486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Mrphpph</a:t>
            </a:r>
            <a:r>
              <a:rPr lang="en-US" sz="2800" dirty="0"/>
              <a:t>, </a:t>
            </a:r>
            <a:r>
              <a:rPr lang="en-US" sz="2800" dirty="0" err="1"/>
              <a:t>grrrrm</a:t>
            </a:r>
            <a:r>
              <a:rPr lang="en-US" sz="2800" dirty="0"/>
              <a:t> </a:t>
            </a:r>
            <a:r>
              <a:rPr lang="en-US" sz="2800" dirty="0" err="1"/>
              <a:t>rppspppth</a:t>
            </a:r>
            <a:r>
              <a:rPr lang="en-US" sz="2800" dirty="0"/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7590" y1="57172" x2="67590" y2="57172"/>
                        <a14:backgroundMark x1="33241" y1="29713" x2="33241" y2="29713"/>
                        <a14:backgroundMark x1="57618" y1="33402" x2="57618" y2="33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45" t="9597" r="15004" b="25536"/>
          <a:stretch/>
        </p:blipFill>
        <p:spPr>
          <a:xfrm>
            <a:off x="7010400" y="2286000"/>
            <a:ext cx="344479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Callout 4"/>
          <p:cNvSpPr/>
          <p:nvPr/>
        </p:nvSpPr>
        <p:spPr>
          <a:xfrm>
            <a:off x="1981200" y="1524001"/>
            <a:ext cx="3886200" cy="3042663"/>
          </a:xfrm>
          <a:prstGeom prst="wedgeEllipseCallout">
            <a:avLst>
              <a:gd name="adj1" fmla="val 72289"/>
              <a:gd name="adj2" fmla="val 486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Sorry. 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711200" y="457200"/>
            <a:ext cx="6078530" cy="4343400"/>
          </a:xfrm>
          <a:prstGeom prst="wedgeEllipseCallout">
            <a:avLst>
              <a:gd name="adj1" fmla="val 71325"/>
              <a:gd name="adj2" fmla="val 222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are a vendor and don’t want to share out schema… so we obfuscate it to make sure our competitors can’t see it.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This makes things incoherent for our users. What should we do?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89" b="97190" l="9794" r="92268">
                        <a14:backgroundMark x1="30155" y1="25527" x2="30155" y2="25527"/>
                        <a14:backgroundMark x1="65464" y1="25527" x2="65464" y2="25527"/>
                        <a14:backgroundMark x1="60825" y1="29977" x2="60825" y2="29977"/>
                        <a14:backgroundMark x1="71134" y1="66042" x2="71134" y2="66042"/>
                        <a14:backgroundMark x1="51804" y1="71429" x2="51804" y2="71429"/>
                        <a14:backgroundMark x1="52062" y1="70023" x2="52062" y2="70023"/>
                        <a14:backgroundMark x1="45876" y1="29742" x2="45876" y2="29742"/>
                        <a14:backgroundMark x1="60052" y1="29977" x2="60052" y2="299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20" t="3993" r="16865" b="26181"/>
          <a:stretch/>
        </p:blipFill>
        <p:spPr>
          <a:xfrm>
            <a:off x="6477000" y="2286001"/>
            <a:ext cx="4030670" cy="456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9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6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95400"/>
            <a:ext cx="5284356" cy="513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5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Better is the Enemy of “Good Enough”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heck do you measure “good enough”?</a:t>
            </a:r>
          </a:p>
          <a:p>
            <a:r>
              <a:rPr lang="en-US" dirty="0"/>
              <a:t>Who decides what “good enough” is?</a:t>
            </a:r>
          </a:p>
          <a:p>
            <a:r>
              <a:rPr lang="en-US" dirty="0"/>
              <a:t>Do you think that the people who say stuff like this generally know or care about anything other than done?</a:t>
            </a:r>
          </a:p>
          <a:p>
            <a:r>
              <a:rPr lang="en-US" dirty="0"/>
              <a:t>In this next hour, we will seek to what makes a relational DB “good enough” </a:t>
            </a:r>
          </a:p>
          <a:p>
            <a:pPr lvl="1"/>
            <a:r>
              <a:rPr lang="en-US" dirty="0"/>
              <a:t>This is equivalent, to me, to great (because it does what </a:t>
            </a:r>
            <a:r>
              <a:rPr lang="en-US"/>
              <a:t>its supposed to do!)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46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066800"/>
            <a:ext cx="3554276" cy="4840644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6324600" y="1447800"/>
            <a:ext cx="4038600" cy="5096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Lucida Grande" pitchFamily="2" charset="0"/>
                <a:cs typeface="Lucida Grande" pitchFamily="2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Lucida Grande" pitchFamily="2" charset="0"/>
                <a:cs typeface="Lucida Grande" pitchFamily="2" charset="0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Lucida Grande" pitchFamily="2" charset="0"/>
                <a:cs typeface="Lucida Grande" pitchFamily="2" charset="0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Lucida Grande" pitchFamily="2" charset="0"/>
                <a:cs typeface="Lucida Grande" pitchFamily="2" charset="0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Lucida Grande" pitchFamily="2" charset="0"/>
                <a:cs typeface="Lucida Grande" pitchFamily="2" charset="0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Ideally, your ETL Developer doesn’t look like this after adding some new data from your “master” system</a:t>
            </a:r>
          </a:p>
        </p:txBody>
      </p:sp>
    </p:spTree>
    <p:extLst>
      <p:ext uri="{BB962C8B-B14F-4D97-AF65-F5344CB8AC3E}">
        <p14:creationId xmlns:p14="http://schemas.microsoft.com/office/powerpoint/2010/main" val="2180258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Fundamentally sound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goal is that data inserted into your databases remain correct</a:t>
            </a:r>
          </a:p>
          <a:p>
            <a:r>
              <a:rPr lang="en-US" dirty="0"/>
              <a:t>No matter what the user does, they cannot negatively affect:</a:t>
            </a:r>
          </a:p>
          <a:p>
            <a:pPr lvl="1"/>
            <a:r>
              <a:rPr lang="en-US" dirty="0"/>
              <a:t>Foreign keys</a:t>
            </a:r>
          </a:p>
          <a:p>
            <a:pPr lvl="1"/>
            <a:r>
              <a:rPr lang="en-US" dirty="0"/>
              <a:t>Column domains</a:t>
            </a:r>
          </a:p>
          <a:p>
            <a:pPr lvl="1"/>
            <a:r>
              <a:rPr lang="en-US" dirty="0"/>
              <a:t>Processing </a:t>
            </a:r>
          </a:p>
          <a:p>
            <a:r>
              <a:rPr lang="en-US" dirty="0"/>
              <a:t>Can’t prevent users from making all mistakes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31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Systems</a:t>
            </a:r>
          </a:p>
        </p:txBody>
      </p:sp>
      <p:sp>
        <p:nvSpPr>
          <p:cNvPr id="5" name="Flowchart: Magnetic Disk 4"/>
          <p:cNvSpPr/>
          <p:nvPr/>
        </p:nvSpPr>
        <p:spPr>
          <a:xfrm>
            <a:off x="5653585" y="2599046"/>
            <a:ext cx="1447800" cy="15240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oltp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data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1941963" y="4668245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8" name="Flowchart: Preparation 7"/>
          <p:cNvSpPr/>
          <p:nvPr/>
        </p:nvSpPr>
        <p:spPr>
          <a:xfrm>
            <a:off x="3431275" y="1554140"/>
            <a:ext cx="1524000" cy="1306204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extract</a:t>
            </a:r>
            <a:br>
              <a:rPr lang="en-US" sz="1200" dirty="0"/>
            </a:br>
            <a:r>
              <a:rPr lang="en-US" sz="1200" dirty="0"/>
              <a:t>transform</a:t>
            </a:r>
            <a:br>
              <a:rPr lang="en-US" sz="1200" dirty="0"/>
            </a:br>
            <a:r>
              <a:rPr lang="en-US" sz="1200" dirty="0"/>
              <a:t>cleaning</a:t>
            </a:r>
          </a:p>
          <a:p>
            <a:pPr algn="ctr"/>
            <a:r>
              <a:rPr lang="en-US" sz="1200" dirty="0"/>
              <a:t>(perhaps integrate with other systems)</a:t>
            </a:r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1981200" y="1793544"/>
            <a:ext cx="1143000" cy="1066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dw</a:t>
            </a:r>
            <a:endParaRPr lang="en-US" dirty="0"/>
          </a:p>
          <a:p>
            <a:pPr algn="ctr"/>
            <a:r>
              <a:rPr lang="en-US" dirty="0"/>
              <a:t>data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653586" y="3113396"/>
            <a:ext cx="442415" cy="495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1"/>
            <a:endCxn id="9" idx="4"/>
          </p:cNvCxnSpPr>
          <p:nvPr/>
        </p:nvCxnSpPr>
        <p:spPr>
          <a:xfrm flipH="1">
            <a:off x="3124201" y="2207242"/>
            <a:ext cx="307075" cy="1197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8" idx="3"/>
          </p:cNvCxnSpPr>
          <p:nvPr/>
        </p:nvCxnSpPr>
        <p:spPr>
          <a:xfrm flipH="1" flipV="1">
            <a:off x="4955275" y="2207242"/>
            <a:ext cx="698310" cy="11538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Preparation 20"/>
          <p:cNvSpPr/>
          <p:nvPr/>
        </p:nvSpPr>
        <p:spPr>
          <a:xfrm>
            <a:off x="3417627" y="3533278"/>
            <a:ext cx="1524000" cy="6858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cleaning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5" idx="2"/>
            <a:endCxn id="21" idx="3"/>
          </p:cNvCxnSpPr>
          <p:nvPr/>
        </p:nvCxnSpPr>
        <p:spPr>
          <a:xfrm flipH="1">
            <a:off x="4941627" y="3361046"/>
            <a:ext cx="711958" cy="515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1"/>
            <a:endCxn id="7" idx="3"/>
          </p:cNvCxnSpPr>
          <p:nvPr/>
        </p:nvCxnSpPr>
        <p:spPr>
          <a:xfrm flipH="1">
            <a:off x="3237363" y="3876179"/>
            <a:ext cx="180264" cy="10968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5"/>
          <p:cNvSpPr/>
          <p:nvPr/>
        </p:nvSpPr>
        <p:spPr>
          <a:xfrm>
            <a:off x="7106787" y="5820770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27" name="Flowchart: Preparation 26"/>
          <p:cNvSpPr/>
          <p:nvPr/>
        </p:nvSpPr>
        <p:spPr>
          <a:xfrm>
            <a:off x="7391400" y="3608696"/>
            <a:ext cx="1524000" cy="6858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cleaning</a:t>
            </a:r>
            <a:endParaRPr lang="en-US" dirty="0"/>
          </a:p>
        </p:txBody>
      </p:sp>
      <p:sp>
        <p:nvSpPr>
          <p:cNvPr id="28" name="Flowchart: Process 27"/>
          <p:cNvSpPr/>
          <p:nvPr/>
        </p:nvSpPr>
        <p:spPr>
          <a:xfrm>
            <a:off x="8915400" y="1249340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29" name="Flowchart: Preparation 28"/>
          <p:cNvSpPr/>
          <p:nvPr/>
        </p:nvSpPr>
        <p:spPr>
          <a:xfrm>
            <a:off x="7154270" y="1857235"/>
            <a:ext cx="1524000" cy="6858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cleaning</a:t>
            </a:r>
            <a:endParaRPr lang="en-US" dirty="0"/>
          </a:p>
        </p:txBody>
      </p:sp>
      <p:sp>
        <p:nvSpPr>
          <p:cNvPr id="30" name="Flowchart: Process 29"/>
          <p:cNvSpPr/>
          <p:nvPr/>
        </p:nvSpPr>
        <p:spPr>
          <a:xfrm>
            <a:off x="9144000" y="2810160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31" name="Flowchart: Preparation 30"/>
          <p:cNvSpPr/>
          <p:nvPr/>
        </p:nvSpPr>
        <p:spPr>
          <a:xfrm>
            <a:off x="6422978" y="4904664"/>
            <a:ext cx="1524000" cy="6858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cleaning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5" idx="4"/>
            <a:endCxn id="29" idx="1"/>
          </p:cNvCxnSpPr>
          <p:nvPr/>
        </p:nvCxnSpPr>
        <p:spPr>
          <a:xfrm flipV="1">
            <a:off x="7101386" y="2200136"/>
            <a:ext cx="52885" cy="11609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9" idx="3"/>
            <a:endCxn id="28" idx="1"/>
          </p:cNvCxnSpPr>
          <p:nvPr/>
        </p:nvCxnSpPr>
        <p:spPr>
          <a:xfrm flipV="1">
            <a:off x="8678270" y="1554141"/>
            <a:ext cx="237130" cy="6459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4"/>
            <a:endCxn id="27" idx="1"/>
          </p:cNvCxnSpPr>
          <p:nvPr/>
        </p:nvCxnSpPr>
        <p:spPr>
          <a:xfrm>
            <a:off x="7101386" y="3361046"/>
            <a:ext cx="290015" cy="590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7" idx="3"/>
            <a:endCxn id="30" idx="1"/>
          </p:cNvCxnSpPr>
          <p:nvPr/>
        </p:nvCxnSpPr>
        <p:spPr>
          <a:xfrm flipV="1">
            <a:off x="8915400" y="3114960"/>
            <a:ext cx="228600" cy="8366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3"/>
            <a:endCxn id="31" idx="1"/>
          </p:cNvCxnSpPr>
          <p:nvPr/>
        </p:nvCxnSpPr>
        <p:spPr>
          <a:xfrm>
            <a:off x="6377486" y="4123046"/>
            <a:ext cx="45493" cy="1124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1" idx="3"/>
            <a:endCxn id="26" idx="1"/>
          </p:cNvCxnSpPr>
          <p:nvPr/>
        </p:nvCxnSpPr>
        <p:spPr>
          <a:xfrm flipH="1">
            <a:off x="7106788" y="5247564"/>
            <a:ext cx="840191" cy="8780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Process 45"/>
          <p:cNvSpPr/>
          <p:nvPr/>
        </p:nvSpPr>
        <p:spPr>
          <a:xfrm>
            <a:off x="2856647" y="5939051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47" name="Flowchart: Preparation 46"/>
          <p:cNvSpPr/>
          <p:nvPr/>
        </p:nvSpPr>
        <p:spPr>
          <a:xfrm>
            <a:off x="4320653" y="4857465"/>
            <a:ext cx="1524000" cy="6858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cleaning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" idx="3"/>
            <a:endCxn id="47" idx="3"/>
          </p:cNvCxnSpPr>
          <p:nvPr/>
        </p:nvCxnSpPr>
        <p:spPr>
          <a:xfrm flipH="1">
            <a:off x="5844653" y="4123047"/>
            <a:ext cx="532832" cy="1077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7" idx="1"/>
            <a:endCxn id="46" idx="3"/>
          </p:cNvCxnSpPr>
          <p:nvPr/>
        </p:nvCxnSpPr>
        <p:spPr>
          <a:xfrm flipH="1">
            <a:off x="4152047" y="5200365"/>
            <a:ext cx="168606" cy="10434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Preparation 56"/>
          <p:cNvSpPr/>
          <p:nvPr/>
        </p:nvSpPr>
        <p:spPr>
          <a:xfrm>
            <a:off x="8124683" y="4491534"/>
            <a:ext cx="1524000" cy="6858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cleaning</a:t>
            </a:r>
            <a:endParaRPr lang="en-US" dirty="0"/>
          </a:p>
        </p:txBody>
      </p:sp>
      <p:sp>
        <p:nvSpPr>
          <p:cNvPr id="58" name="Flowchart: Process 57"/>
          <p:cNvSpPr/>
          <p:nvPr/>
        </p:nvSpPr>
        <p:spPr>
          <a:xfrm>
            <a:off x="9365776" y="5515970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cxnSp>
        <p:nvCxnSpPr>
          <p:cNvPr id="60" name="Straight Arrow Connector 59"/>
          <p:cNvCxnSpPr>
            <a:stCxn id="5" idx="3"/>
            <a:endCxn id="57" idx="1"/>
          </p:cNvCxnSpPr>
          <p:nvPr/>
        </p:nvCxnSpPr>
        <p:spPr>
          <a:xfrm>
            <a:off x="6377485" y="4123046"/>
            <a:ext cx="1747198" cy="711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7" idx="3"/>
            <a:endCxn id="58" idx="1"/>
          </p:cNvCxnSpPr>
          <p:nvPr/>
        </p:nvCxnSpPr>
        <p:spPr>
          <a:xfrm flipH="1">
            <a:off x="9365777" y="4834434"/>
            <a:ext cx="282907" cy="9863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Process 64"/>
          <p:cNvSpPr/>
          <p:nvPr/>
        </p:nvSpPr>
        <p:spPr>
          <a:xfrm>
            <a:off x="1646546" y="3228478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cxnSp>
        <p:nvCxnSpPr>
          <p:cNvPr id="67" name="Straight Arrow Connector 66"/>
          <p:cNvCxnSpPr>
            <a:stCxn id="9" idx="3"/>
            <a:endCxn id="65" idx="0"/>
          </p:cNvCxnSpPr>
          <p:nvPr/>
        </p:nvCxnSpPr>
        <p:spPr>
          <a:xfrm flipH="1">
            <a:off x="2294246" y="2860344"/>
            <a:ext cx="258454" cy="368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76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6" grpId="0" animBg="1"/>
      <p:bldP spid="47" grpId="0" animBg="1"/>
      <p:bldP spid="57" grpId="0" animBg="1"/>
      <p:bldP spid="58" grpId="0" animBg="1"/>
      <p:bldP spid="6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goal</a:t>
            </a:r>
            <a:endParaRPr lang="en-US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5653585" y="2599046"/>
            <a:ext cx="1447800" cy="15240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oltp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data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1828800" y="4363445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8" name="Flowchart: Preparation 7"/>
          <p:cNvSpPr/>
          <p:nvPr/>
        </p:nvSpPr>
        <p:spPr>
          <a:xfrm>
            <a:off x="3431275" y="1793544"/>
            <a:ext cx="1524000" cy="10668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extract</a:t>
            </a:r>
            <a:br>
              <a:rPr lang="en-US" sz="1200" dirty="0"/>
            </a:br>
            <a:r>
              <a:rPr lang="en-US" sz="1200" dirty="0"/>
              <a:t>transform</a:t>
            </a:r>
            <a:br>
              <a:rPr lang="en-US" sz="1200" dirty="0"/>
            </a:br>
            <a:r>
              <a:rPr lang="en-US" sz="1200" dirty="0"/>
              <a:t>(Perhaps integrate with other systems)</a:t>
            </a:r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1981200" y="1793544"/>
            <a:ext cx="1143000" cy="1066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dw</a:t>
            </a:r>
            <a:endParaRPr lang="en-US" dirty="0"/>
          </a:p>
          <a:p>
            <a:pPr algn="ctr"/>
            <a:r>
              <a:rPr lang="en-US" dirty="0"/>
              <a:t>data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653586" y="3113396"/>
            <a:ext cx="442415" cy="495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1"/>
            <a:endCxn id="9" idx="4"/>
          </p:cNvCxnSpPr>
          <p:nvPr/>
        </p:nvCxnSpPr>
        <p:spPr>
          <a:xfrm flipH="1">
            <a:off x="3124201" y="2326944"/>
            <a:ext cx="307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8" idx="3"/>
          </p:cNvCxnSpPr>
          <p:nvPr/>
        </p:nvCxnSpPr>
        <p:spPr>
          <a:xfrm flipH="1" flipV="1">
            <a:off x="4955275" y="2326944"/>
            <a:ext cx="698310" cy="10341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7" idx="3"/>
          </p:cNvCxnSpPr>
          <p:nvPr/>
        </p:nvCxnSpPr>
        <p:spPr>
          <a:xfrm flipH="1">
            <a:off x="3124201" y="3361047"/>
            <a:ext cx="2529385" cy="13071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5"/>
          <p:cNvSpPr/>
          <p:nvPr/>
        </p:nvSpPr>
        <p:spPr>
          <a:xfrm>
            <a:off x="6308108" y="4973045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28" name="Flowchart: Process 27"/>
          <p:cNvSpPr/>
          <p:nvPr/>
        </p:nvSpPr>
        <p:spPr>
          <a:xfrm>
            <a:off x="8267700" y="1554140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sp>
        <p:nvSpPr>
          <p:cNvPr id="30" name="Flowchart: Process 29"/>
          <p:cNvSpPr/>
          <p:nvPr/>
        </p:nvSpPr>
        <p:spPr>
          <a:xfrm>
            <a:off x="8686800" y="3238003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cxnSp>
        <p:nvCxnSpPr>
          <p:cNvPr id="35" name="Straight Arrow Connector 34"/>
          <p:cNvCxnSpPr>
            <a:stCxn id="5" idx="4"/>
            <a:endCxn id="28" idx="1"/>
          </p:cNvCxnSpPr>
          <p:nvPr/>
        </p:nvCxnSpPr>
        <p:spPr>
          <a:xfrm flipV="1">
            <a:off x="7101386" y="1858940"/>
            <a:ext cx="1166315" cy="1502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4"/>
            <a:endCxn id="30" idx="1"/>
          </p:cNvCxnSpPr>
          <p:nvPr/>
        </p:nvCxnSpPr>
        <p:spPr>
          <a:xfrm>
            <a:off x="7101386" y="3361047"/>
            <a:ext cx="1585415" cy="1817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3"/>
            <a:endCxn id="26" idx="0"/>
          </p:cNvCxnSpPr>
          <p:nvPr/>
        </p:nvCxnSpPr>
        <p:spPr>
          <a:xfrm>
            <a:off x="6377486" y="4123047"/>
            <a:ext cx="578323" cy="8499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Process 45"/>
          <p:cNvSpPr/>
          <p:nvPr/>
        </p:nvSpPr>
        <p:spPr>
          <a:xfrm>
            <a:off x="4180765" y="4681467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cxnSp>
        <p:nvCxnSpPr>
          <p:cNvPr id="54" name="Straight Arrow Connector 53"/>
          <p:cNvCxnSpPr>
            <a:stCxn id="5" idx="3"/>
            <a:endCxn id="46" idx="3"/>
          </p:cNvCxnSpPr>
          <p:nvPr/>
        </p:nvCxnSpPr>
        <p:spPr>
          <a:xfrm flipH="1">
            <a:off x="5476165" y="4123047"/>
            <a:ext cx="901320" cy="863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Process 57"/>
          <p:cNvSpPr/>
          <p:nvPr/>
        </p:nvSpPr>
        <p:spPr>
          <a:xfrm>
            <a:off x="8382000" y="4668245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cxnSp>
        <p:nvCxnSpPr>
          <p:cNvPr id="60" name="Straight Arrow Connector 59"/>
          <p:cNvCxnSpPr>
            <a:stCxn id="5" idx="3"/>
            <a:endCxn id="58" idx="1"/>
          </p:cNvCxnSpPr>
          <p:nvPr/>
        </p:nvCxnSpPr>
        <p:spPr>
          <a:xfrm>
            <a:off x="6377486" y="4123047"/>
            <a:ext cx="2004515" cy="8499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Process 64"/>
          <p:cNvSpPr/>
          <p:nvPr/>
        </p:nvSpPr>
        <p:spPr>
          <a:xfrm>
            <a:off x="1646546" y="3228478"/>
            <a:ext cx="1295400" cy="609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process</a:t>
            </a:r>
          </a:p>
        </p:txBody>
      </p:sp>
      <p:cxnSp>
        <p:nvCxnSpPr>
          <p:cNvPr id="67" name="Straight Arrow Connector 66"/>
          <p:cNvCxnSpPr>
            <a:stCxn id="9" idx="3"/>
            <a:endCxn id="65" idx="0"/>
          </p:cNvCxnSpPr>
          <p:nvPr/>
        </p:nvCxnSpPr>
        <p:spPr>
          <a:xfrm flipH="1">
            <a:off x="2294246" y="2860344"/>
            <a:ext cx="258454" cy="368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33600" y="5791200"/>
            <a:ext cx="769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you do this? I don’t completely care… But I have plenty of suggestions!</a:t>
            </a:r>
          </a:p>
        </p:txBody>
      </p:sp>
    </p:spTree>
    <p:extLst>
      <p:ext uri="{BB962C8B-B14F-4D97-AF65-F5344CB8AC3E}">
        <p14:creationId xmlns:p14="http://schemas.microsoft.com/office/powerpoint/2010/main" val="320457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6" grpId="0" animBg="1"/>
      <p:bldP spid="28" grpId="0" animBg="1"/>
      <p:bldP spid="30" grpId="0" animBg="1"/>
      <p:bldP spid="46" grpId="0" animBg="1"/>
      <p:bldP spid="58" grpId="0" animBg="1"/>
      <p:bldP spid="65" grpId="0" animBg="1"/>
      <p:bldP spid="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Don’t just model relationships…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0292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How your database looks without constraints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FOREIGN KEY, UNIQUE, and CHECK constraints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Provides documentation for users to understand your structures without needing the model</a:t>
            </a:r>
          </a:p>
          <a:p>
            <a:r>
              <a:rPr lang="en-US" dirty="0"/>
              <a:t>(More important) Provides useful guidance to the relational engine to understand expected usage patterns</a:t>
            </a:r>
          </a:p>
          <a:p>
            <a:pPr lvl="2"/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125" y="2057400"/>
            <a:ext cx="6629400" cy="931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372110"/>
            <a:ext cx="5334000" cy="1809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932987" y="3429001"/>
            <a:ext cx="2073774" cy="1029945"/>
            <a:chOff x="6286500" y="3124200"/>
            <a:chExt cx="2073774" cy="1029945"/>
          </a:xfrm>
        </p:grpSpPr>
        <p:sp>
          <p:nvSpPr>
            <p:cNvPr id="4" name="Right Arrow 3"/>
            <p:cNvSpPr/>
            <p:nvPr/>
          </p:nvSpPr>
          <p:spPr>
            <a:xfrm rot="10800000">
              <a:off x="6286500" y="3810000"/>
              <a:ext cx="2057400" cy="3441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31474" y="312420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Ok, so you can’t see the check constraints in the model, but the optimizer knows they are there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Constraint Guarantee - FK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With “trusted” constraints, the </a:t>
            </a:r>
            <a:br>
              <a:rPr lang="en-US" dirty="0"/>
            </a:br>
            <a:r>
              <a:rPr lang="en-US" dirty="0"/>
              <a:t>following queries are guaranteed </a:t>
            </a:r>
            <a:br>
              <a:rPr lang="en-US" dirty="0"/>
            </a:br>
            <a:r>
              <a:rPr lang="en-US" dirty="0"/>
              <a:t>to return the same value</a:t>
            </a:r>
          </a:p>
          <a:p>
            <a:endParaRPr lang="en-US" dirty="0"/>
          </a:p>
          <a:p>
            <a:r>
              <a:rPr lang="en-US" dirty="0"/>
              <a:t>SELECT count(*)</a:t>
            </a:r>
            <a:br>
              <a:rPr lang="en-US" dirty="0"/>
            </a:br>
            <a:r>
              <a:rPr lang="en-US" dirty="0"/>
              <a:t>FROM   </a:t>
            </a:r>
            <a:r>
              <a:rPr lang="en-US" dirty="0" err="1"/>
              <a:t>InvoiceLineItem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 count(*)</a:t>
            </a:r>
            <a:br>
              <a:rPr lang="en-US" dirty="0"/>
            </a:br>
            <a:r>
              <a:rPr lang="en-US" dirty="0"/>
              <a:t>FROM   </a:t>
            </a:r>
            <a:r>
              <a:rPr lang="en-US" dirty="0" err="1"/>
              <a:t>InvoiceLineItem</a:t>
            </a:r>
            <a:br>
              <a:rPr lang="en-US" dirty="0"/>
            </a:br>
            <a:r>
              <a:rPr lang="en-US" dirty="0"/>
              <a:t>            JOIN Invoice </a:t>
            </a:r>
            <a:br>
              <a:rPr lang="en-US" dirty="0"/>
            </a:br>
            <a:r>
              <a:rPr lang="en-US" dirty="0"/>
              <a:t>                        ON </a:t>
            </a:r>
            <a:r>
              <a:rPr lang="en-US" dirty="0" err="1"/>
              <a:t>Invoice.InvoiceNumber</a:t>
            </a:r>
            <a:r>
              <a:rPr lang="en-US" dirty="0"/>
              <a:t> = </a:t>
            </a:r>
            <a:br>
              <a:rPr lang="en-US" dirty="0"/>
            </a:br>
            <a:r>
              <a:rPr lang="en-US" dirty="0"/>
              <a:t>                                  </a:t>
            </a:r>
            <a:r>
              <a:rPr lang="en-US" dirty="0" err="1"/>
              <a:t>InvoiceLineItem.InvoiceNumber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28800"/>
            <a:ext cx="4038600" cy="3222352"/>
          </a:xfrm>
        </p:spPr>
      </p:pic>
    </p:spTree>
    <p:extLst>
      <p:ext uri="{BB962C8B-B14F-4D97-AF65-F5344CB8AC3E}">
        <p14:creationId xmlns:p14="http://schemas.microsoft.com/office/powerpoint/2010/main" val="174690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 for trusted/disabled keys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447800"/>
            <a:ext cx="8229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SELECT  OBJECT_SCHEMA_NAME(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parent_object_id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schemaName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sz="1600" b="1" dirty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    OBJECT_NAME(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parent_object_id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NAME AS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constraintName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Type_desc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is_disabled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is_not_trusted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FROM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sys.foreign_keys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UNION ALL </a:t>
            </a: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SELECT  OBJECT_SCHEMA_NAME(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parent_object_id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schemaName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sz="1600" b="1" dirty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    OBJECT_NAME(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parent_object_id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 AS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tableName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NAME AS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constraintName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Type_desc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is_disabled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is_not_trusted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FROM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sys.check</a:t>
            </a:r>
            <a:r>
              <a:rPr lang="en-US" sz="1600" b="1" err="1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constraints</a:t>
            </a:r>
            <a:endParaRPr lang="en-US" sz="23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6103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6" b="78881" l="4988" r="765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514600"/>
            <a:ext cx="4267200" cy="5893514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752601" y="1371600"/>
            <a:ext cx="4851779" cy="3276600"/>
          </a:xfrm>
          <a:prstGeom prst="wedgeEllipseCallout">
            <a:avLst>
              <a:gd name="adj1" fmla="val 74795"/>
              <a:gd name="adj2" fmla="val 2320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tried using constraints, but we kept getting errors, so we started using UI code to check data instead.  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We keep getting data issues though. Why?</a:t>
            </a:r>
          </a:p>
        </p:txBody>
      </p:sp>
    </p:spTree>
    <p:extLst>
      <p:ext uri="{BB962C8B-B14F-4D97-AF65-F5344CB8AC3E}">
        <p14:creationId xmlns:p14="http://schemas.microsoft.com/office/powerpoint/2010/main" val="296909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147762"/>
            <a:ext cx="5334000" cy="538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65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is this?</a:t>
            </a:r>
          </a:p>
          <a:p>
            <a:pPr lvl="1"/>
            <a:r>
              <a:rPr lang="en-US" dirty="0"/>
              <a:t>Coffee Cup</a:t>
            </a:r>
          </a:p>
          <a:p>
            <a:endParaRPr lang="en-US" dirty="0"/>
          </a:p>
          <a:p>
            <a:r>
              <a:rPr lang="en-US" dirty="0"/>
              <a:t>What is this USED for?</a:t>
            </a:r>
          </a:p>
          <a:p>
            <a:pPr lvl="1"/>
            <a:r>
              <a:rPr lang="en-US" dirty="0"/>
              <a:t>Coffee cup?</a:t>
            </a:r>
          </a:p>
          <a:p>
            <a:pPr lvl="1"/>
            <a:r>
              <a:rPr lang="en-US" dirty="0"/>
              <a:t>Pencil holder?</a:t>
            </a:r>
          </a:p>
          <a:p>
            <a:pPr lvl="1"/>
            <a:r>
              <a:rPr lang="en-US" dirty="0"/>
              <a:t>Change Jar?</a:t>
            </a:r>
          </a:p>
          <a:p>
            <a:pPr lvl="1"/>
            <a:r>
              <a:rPr lang="en-US" dirty="0"/>
              <a:t>Sample </a:t>
            </a:r>
            <a:br>
              <a:rPr lang="en-US" dirty="0"/>
            </a:br>
            <a:r>
              <a:rPr lang="en-US" dirty="0"/>
              <a:t>Transporting Vessel?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you are questioning whether or not to document the purpose of this cup, if this is used to hold coffee for anyone in your office, no problem.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44392"/>
            <a:ext cx="4038600" cy="3197890"/>
          </a:xfrm>
        </p:spPr>
      </p:pic>
    </p:spTree>
    <p:extLst>
      <p:ext uri="{BB962C8B-B14F-4D97-AF65-F5344CB8AC3E}">
        <p14:creationId xmlns:p14="http://schemas.microsoft.com/office/powerpoint/2010/main" val="251695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6096000" cy="5581650"/>
          </a:xfrm>
          <a:prstGeom prst="rect">
            <a:avLst/>
          </a:prstGeom>
        </p:spPr>
      </p:pic>
      <p:sp>
        <p:nvSpPr>
          <p:cNvPr id="3" name="&quot;No&quot; Symbol 2"/>
          <p:cNvSpPr/>
          <p:nvPr/>
        </p:nvSpPr>
        <p:spPr>
          <a:xfrm>
            <a:off x="4381500" y="1600200"/>
            <a:ext cx="4648200" cy="40386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732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Non-standard usage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68" y="2016093"/>
            <a:ext cx="4627265" cy="3664014"/>
          </a:xfrm>
        </p:spPr>
      </p:pic>
      <p:sp>
        <p:nvSpPr>
          <p:cNvPr id="5" name="Rectangle 4"/>
          <p:cNvSpPr/>
          <p:nvPr/>
        </p:nvSpPr>
        <p:spPr>
          <a:xfrm>
            <a:off x="4459735" y="3204428"/>
            <a:ext cx="2411237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Caution</a:t>
            </a:r>
          </a:p>
          <a:p>
            <a:pPr algn="ctr"/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Not </a:t>
            </a:r>
          </a:p>
          <a:p>
            <a:pPr algn="ctr"/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Potable!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3397" y="3619927"/>
            <a:ext cx="234391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Pencils</a:t>
            </a:r>
          </a:p>
        </p:txBody>
      </p:sp>
      <p:sp>
        <p:nvSpPr>
          <p:cNvPr id="7" name="Rectangle 6"/>
          <p:cNvSpPr/>
          <p:nvPr/>
        </p:nvSpPr>
        <p:spPr>
          <a:xfrm>
            <a:off x="4614424" y="3426101"/>
            <a:ext cx="210185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Louis’</a:t>
            </a:r>
          </a:p>
          <a:p>
            <a:pPr algn="ctr"/>
            <a:r>
              <a:rPr lang="en-US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Coffee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8077201" y="950743"/>
            <a:ext cx="2375939" cy="2130701"/>
          </a:xfrm>
          <a:prstGeom prst="wedgeEllipseCallout">
            <a:avLst>
              <a:gd name="adj1" fmla="val -104549"/>
              <a:gd name="adj2" fmla="val 12507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Would everyone know what “potable” means?</a:t>
            </a:r>
          </a:p>
        </p:txBody>
      </p:sp>
    </p:spTree>
    <p:extLst>
      <p:ext uri="{BB962C8B-B14F-4D97-AF65-F5344CB8AC3E}">
        <p14:creationId xmlns:p14="http://schemas.microsoft.com/office/powerpoint/2010/main" val="262489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871200" cy="1249362"/>
          </a:xfrm>
        </p:spPr>
        <p:txBody>
          <a:bodyPr>
            <a:normAutofit fontScale="90000"/>
          </a:bodyPr>
          <a:lstStyle/>
          <a:p>
            <a:r>
              <a:rPr lang="en-US" dirty="0"/>
              <a:t>Documentation should not be open to far too many interpretations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29989" y="2819400"/>
            <a:ext cx="5332021" cy="2600697"/>
          </a:xfrm>
          <a:prstGeom prst="round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 Black" pitchFamily="34" charset="0"/>
                <a:cs typeface="Arial" pitchFamily="34" charset="0"/>
              </a:rPr>
              <a:t>SPEED LIMIT </a:t>
            </a:r>
          </a:p>
          <a:p>
            <a:pPr algn="ctr"/>
            <a:r>
              <a:rPr lang="en-US" sz="3600" dirty="0">
                <a:latin typeface="Arial Black" pitchFamily="34" charset="0"/>
                <a:cs typeface="Arial" pitchFamily="34" charset="0"/>
              </a:rPr>
              <a:t>ENFORCED BY</a:t>
            </a:r>
          </a:p>
          <a:p>
            <a:pPr algn="ctr"/>
            <a:r>
              <a:rPr lang="en-US" sz="3600" dirty="0">
                <a:latin typeface="Arial Black" pitchFamily="34" charset="0"/>
                <a:cs typeface="Arial" pitchFamily="34" charset="0"/>
              </a:rPr>
              <a:t>AIRCRAFT</a:t>
            </a:r>
          </a:p>
        </p:txBody>
      </p:sp>
    </p:spTree>
    <p:extLst>
      <p:ext uri="{BB962C8B-B14F-4D97-AF65-F5344CB8AC3E}">
        <p14:creationId xmlns:p14="http://schemas.microsoft.com/office/powerpoint/2010/main" val="2798412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871200" cy="1249362"/>
          </a:xfrm>
        </p:spPr>
        <p:txBody>
          <a:bodyPr>
            <a:normAutofit fontScale="90000"/>
          </a:bodyPr>
          <a:lstStyle/>
          <a:p>
            <a:r>
              <a:rPr lang="en-US" dirty="0"/>
              <a:t>Documentation should not be open to far too many interpretations</a:t>
            </a:r>
          </a:p>
        </p:txBody>
      </p:sp>
      <p:pic>
        <p:nvPicPr>
          <p:cNvPr id="5" name="Picture 4" descr="A airplane that is flying in the sky&#10;&#10;Description automatically generated">
            <a:extLst>
              <a:ext uri="{FF2B5EF4-FFF2-40B4-BE49-F238E27FC236}">
                <a16:creationId xmlns:a16="http://schemas.microsoft.com/office/drawing/2014/main" id="{2CD74896-1768-4E3F-8E08-A2502A2FA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43200" y="1524000"/>
            <a:ext cx="6096000" cy="487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C135D-AEFE-4E95-BD60-E4F2FC68F7EE}"/>
              </a:ext>
            </a:extLst>
          </p:cNvPr>
          <p:cNvSpPr txBox="1"/>
          <p:nvPr/>
        </p:nvSpPr>
        <p:spPr>
          <a:xfrm>
            <a:off x="2743200" y="6400800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fabiusone.blogspot.com/2012/10/fsx-alcuni-dei-migliori-aerei-best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-sa/3.0/"/>
              </a:rPr>
              <a:t>CC BY-SA-NC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103962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871200" cy="1249362"/>
          </a:xfrm>
        </p:spPr>
        <p:txBody>
          <a:bodyPr>
            <a:normAutofit fontScale="90000"/>
          </a:bodyPr>
          <a:lstStyle/>
          <a:p>
            <a:r>
              <a:rPr lang="en-US" dirty="0"/>
              <a:t>Documentation should not be open to far too many interpretations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29989" y="2819400"/>
            <a:ext cx="5332021" cy="2600697"/>
          </a:xfrm>
          <a:prstGeom prst="round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 Black" pitchFamily="34" charset="0"/>
                <a:cs typeface="Arial" pitchFamily="34" charset="0"/>
              </a:rPr>
              <a:t>SPEED MONITORING DONE FROM AIRCRAFT</a:t>
            </a:r>
          </a:p>
        </p:txBody>
      </p:sp>
    </p:spTree>
    <p:extLst>
      <p:ext uri="{BB962C8B-B14F-4D97-AF65-F5344CB8AC3E}">
        <p14:creationId xmlns:p14="http://schemas.microsoft.com/office/powerpoint/2010/main" val="22158028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Like the coffee cup example, document all cases that aren’t intuitively obvious to the lowest common denominator</a:t>
            </a:r>
          </a:p>
          <a:p>
            <a:r>
              <a:rPr lang="en-US" dirty="0"/>
              <a:t>Every table and column should have a succinct definition describing it’s purpose </a:t>
            </a:r>
          </a:p>
          <a:p>
            <a:r>
              <a:rPr lang="en-US" dirty="0"/>
              <a:t>Make full use of the extended properties to get the documentation available contextually </a:t>
            </a:r>
          </a:p>
          <a:p>
            <a:r>
              <a:rPr lang="en-US" dirty="0"/>
              <a:t>Don’t bury your constituents in documentation generated from code scrapers</a:t>
            </a:r>
          </a:p>
          <a:p>
            <a:pPr lvl="1"/>
            <a:r>
              <a:rPr lang="en-US" dirty="0"/>
              <a:t>Not that they are necessarily bad, but good documentation requires a distinctively “human” approach</a:t>
            </a:r>
          </a:p>
          <a:p>
            <a:endParaRPr lang="en-US" dirty="0"/>
          </a:p>
          <a:p>
            <a:r>
              <a:rPr lang="en-US" dirty="0"/>
              <a:t>KEY WORD: Succinct!</a:t>
            </a:r>
          </a:p>
        </p:txBody>
      </p:sp>
    </p:spTree>
    <p:extLst>
      <p:ext uri="{BB962C8B-B14F-4D97-AF65-F5344CB8AC3E}">
        <p14:creationId xmlns:p14="http://schemas.microsoft.com/office/powerpoint/2010/main" val="377913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878" y="2438401"/>
            <a:ext cx="4054522" cy="5561869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981200" y="1295401"/>
            <a:ext cx="3886200" cy="3346929"/>
          </a:xfrm>
          <a:prstGeom prst="wedgeEllipseCallout">
            <a:avLst>
              <a:gd name="adj1" fmla="val 74748"/>
              <a:gd name="adj2" fmla="val 2048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If I document everything so well, can’t they fire me first?</a:t>
            </a:r>
          </a:p>
        </p:txBody>
      </p:sp>
    </p:spTree>
    <p:extLst>
      <p:ext uri="{BB962C8B-B14F-4D97-AF65-F5344CB8AC3E}">
        <p14:creationId xmlns:p14="http://schemas.microsoft.com/office/powerpoint/2010/main" val="215214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8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8076" y1="63925" x2="49114" y2="99756"/>
                        <a14:foregroundMark x1="7575" y1="77036" x2="40929" y2="76221"/>
                        <a14:foregroundMark x1="67990" y1="71743" x2="74710" y2="74837"/>
                        <a14:foregroundMark x1="75137" y1="74511" x2="80391" y2="74267"/>
                        <a14:foregroundMark x1="82468" y1="75896" x2="87294" y2="75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00" y="1219200"/>
            <a:ext cx="7518400" cy="5638800"/>
          </a:xfrm>
        </p:spPr>
      </p:pic>
    </p:spTree>
    <p:extLst>
      <p:ext uri="{BB962C8B-B14F-4D97-AF65-F5344CB8AC3E}">
        <p14:creationId xmlns:p14="http://schemas.microsoft.com/office/powerpoint/2010/main" val="22742727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arm6.static.flickr.com/5021/5692512457_9a80a8710f_z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7"/>
          <a:stretch/>
        </p:blipFill>
        <p:spPr bwMode="auto">
          <a:xfrm>
            <a:off x="1524000" y="1507124"/>
            <a:ext cx="9144000" cy="451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3475038"/>
            <a:ext cx="4800600" cy="254476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“Today you can go to a gas station and find the cash register open and the toilets locked. They must think toilet paper is worth more than money.”      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                        —Joey Bishop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0700" y="6320254"/>
            <a:ext cx="5600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http://www.flickr.com/photos/freefoto/5692512457/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8912453"/>
      </p:ext>
    </p:extLst>
  </p:cSld>
  <p:clrMapOvr>
    <a:masterClrMapping/>
  </p:clrMapOvr>
  <p:transition spd="slow">
    <p:strips dir="r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Secure – Don’t be a headline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430" y="1561902"/>
            <a:ext cx="4493141" cy="4572396"/>
          </a:xfrm>
        </p:spPr>
      </p:pic>
    </p:spTree>
    <p:extLst>
      <p:ext uri="{BB962C8B-B14F-4D97-AF65-F5344CB8AC3E}">
        <p14:creationId xmlns:p14="http://schemas.microsoft.com/office/powerpoint/2010/main" val="3051597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Dorothy and the Red Shoes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She had the power all along, she just didn’t know it. </a:t>
            </a:r>
          </a:p>
          <a:p>
            <a:r>
              <a:rPr lang="en-US" dirty="0"/>
              <a:t>If some users were just a bit more curious about what they could do…they might just </a:t>
            </a:r>
            <a:r>
              <a:rPr lang="en-US"/>
              <a:t>be amazed…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68" y="1868062"/>
            <a:ext cx="3048264" cy="3950550"/>
          </a:xfrm>
        </p:spPr>
      </p:pic>
    </p:spTree>
    <p:extLst>
      <p:ext uri="{BB962C8B-B14F-4D97-AF65-F5344CB8AC3E}">
        <p14:creationId xmlns:p14="http://schemas.microsoft.com/office/powerpoint/2010/main" val="178091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in other words…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660" y="2148693"/>
            <a:ext cx="3938357" cy="338967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477000" y="1295400"/>
            <a:ext cx="3733800" cy="5096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IT</a:t>
            </a:r>
          </a:p>
          <a:p>
            <a:pPr marL="0" indent="0">
              <a:buNone/>
            </a:pPr>
            <a:r>
              <a:rPr lang="en-US" sz="5400" dirty="0"/>
              <a:t>JUST</a:t>
            </a:r>
          </a:p>
          <a:p>
            <a:pPr marL="0" indent="0">
              <a:buNone/>
            </a:pPr>
            <a:r>
              <a:rPr lang="en-US" sz="5400" dirty="0"/>
              <a:t>WORKS!</a:t>
            </a:r>
          </a:p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endParaRPr lang="en-US" sz="5400" dirty="0"/>
          </a:p>
        </p:txBody>
      </p:sp>
      <p:sp>
        <p:nvSpPr>
          <p:cNvPr id="4" name="Rectangle 3"/>
          <p:cNvSpPr/>
          <p:nvPr/>
        </p:nvSpPr>
        <p:spPr>
          <a:xfrm>
            <a:off x="1877438" y="659880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http://www.flickr.com/photos/rnphotos/4689893987/sizes/m/in/photostream/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8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Secure the server first – Keeping hackers away from your server/backups keeps them away from your server/backups</a:t>
            </a:r>
          </a:p>
          <a:p>
            <a:r>
              <a:rPr lang="en-US" dirty="0"/>
              <a:t>Grant rights to roles rather than users – It is easier, and less likely that users get elevated security for long periods of time</a:t>
            </a:r>
          </a:p>
          <a:p>
            <a:r>
              <a:rPr lang="en-US" dirty="0"/>
              <a:t>Grant blanket security no higher than the schema – Use </a:t>
            </a:r>
            <a:r>
              <a:rPr lang="en-US" dirty="0" err="1"/>
              <a:t>db_reader</a:t>
            </a:r>
            <a:r>
              <a:rPr lang="en-US" dirty="0"/>
              <a:t>/</a:t>
            </a:r>
            <a:r>
              <a:rPr lang="en-US" dirty="0" err="1"/>
              <a:t>db_writer</a:t>
            </a:r>
            <a:r>
              <a:rPr lang="en-US" dirty="0"/>
              <a:t> in only in rare situations</a:t>
            </a:r>
          </a:p>
          <a:p>
            <a:r>
              <a:rPr lang="en-US" dirty="0"/>
              <a:t>Don’t overuse the impersonation features: EXECUTE AS is a blessing, and it opens up a world of possibilities. It does, however, have a darker side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29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Encrypt sensitive data: SQL Server has several means of encrypting data, and there are other methods available to do it off of the SQL Server box. </a:t>
            </a:r>
          </a:p>
          <a:p>
            <a:pPr lvl="1"/>
            <a:r>
              <a:rPr lang="en-US"/>
              <a:t>Encryption is like indexes. Use as much as you need to, but not less.</a:t>
            </a:r>
          </a:p>
          <a:p>
            <a:r>
              <a:rPr lang="en-US"/>
              <a:t>Most organizations do most security in client code (often based on tables that they build in the application.)</a:t>
            </a:r>
          </a:p>
          <a:p>
            <a:pPr lvl="1"/>
            <a:r>
              <a:rPr lang="en-US"/>
              <a:t>Ideally minimally using the database_principal identity as the basis for identification.</a:t>
            </a:r>
          </a:p>
          <a:p>
            <a:pPr lvl="1"/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72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 – Continued (even more)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Keep permissions to the minimum necessary, even for the application</a:t>
            </a:r>
          </a:p>
          <a:p>
            <a:pPr lvl="1"/>
            <a:r>
              <a:rPr lang="en-US"/>
              <a:t>If the fence is up and the gate is closed and locked, sheep can’t just wander away</a:t>
            </a:r>
          </a:p>
          <a:p>
            <a:pPr lvl="1"/>
            <a:r>
              <a:rPr lang="en-US"/>
              <a:t>If the application requires DBO rights, it should be considered the first place to blame when something goes wrong</a:t>
            </a:r>
          </a:p>
          <a:p>
            <a:pPr lvl="1"/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7930">
            <a:off x="4430437" y="5647055"/>
            <a:ext cx="1905740" cy="1209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Callout 9"/>
          <p:cNvSpPr/>
          <p:nvPr/>
        </p:nvSpPr>
        <p:spPr>
          <a:xfrm>
            <a:off x="3124200" y="5005388"/>
            <a:ext cx="1143000" cy="1014412"/>
          </a:xfrm>
          <a:prstGeom prst="wedgeEllipseCallout">
            <a:avLst>
              <a:gd name="adj1" fmla="val 89470"/>
              <a:gd name="adj2" fmla="val 297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Yum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165111" y="4209705"/>
            <a:ext cx="2198412" cy="2663969"/>
            <a:chOff x="7190076" y="3429000"/>
            <a:chExt cx="1507115" cy="213056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257" b="89908" l="9677" r="94839">
                          <a14:foregroundMark x1="41290" y1="29358" x2="69677" y2="20183"/>
                          <a14:foregroundMark x1="50968" y1="52294" x2="78710" y2="43119"/>
                          <a14:foregroundMark x1="81290" y1="65138" x2="83226" y2="29358"/>
                          <a14:foregroundMark x1="79355" y1="26606" x2="72903" y2="15596"/>
                          <a14:foregroundMark x1="36129" y1="28440" x2="63871" y2="17431"/>
                          <a14:foregroundMark x1="27742" y1="55963" x2="29032" y2="53211"/>
                          <a14:foregroundMark x1="21935" y1="48624" x2="21935" y2="48624"/>
                          <a14:foregroundMark x1="21935" y1="43119" x2="21935" y2="43119"/>
                          <a14:foregroundMark x1="23226" y1="51376" x2="20000" y2="40367"/>
                          <a14:foregroundMark x1="18710" y1="44954" x2="18710" y2="44954"/>
                          <a14:foregroundMark x1="75484" y1="15596" x2="85806" y2="26606"/>
                          <a14:foregroundMark x1="85161" y1="47706" x2="81935" y2="47706"/>
                          <a14:foregroundMark x1="50968" y1="82569" x2="50968" y2="82569"/>
                          <a14:foregroundMark x1="52258" y1="82569" x2="81290" y2="68807"/>
                          <a14:foregroundMark x1="76774" y1="48624" x2="76774" y2="48624"/>
                          <a14:backgroundMark x1="20000" y1="39450" x2="20000" y2="394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816" y="4521344"/>
              <a:ext cx="1476375" cy="1038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9839" y1="38462" x2="45968" y2="53846"/>
                          <a14:foregroundMark x1="24194" y1="56410" x2="24194" y2="41880"/>
                          <a14:foregroundMark x1="25806" y1="38462" x2="26613" y2="41880"/>
                          <a14:foregroundMark x1="29839" y1="35897" x2="29839" y2="28205"/>
                          <a14:foregroundMark x1="33065" y1="27350" x2="45968" y2="23932"/>
                          <a14:foregroundMark x1="41935" y1="34188" x2="53226" y2="25641"/>
                          <a14:foregroundMark x1="66129" y1="60684" x2="66129" y2="60684"/>
                          <a14:foregroundMark x1="78226" y1="57265" x2="78226" y2="57265"/>
                          <a14:foregroundMark x1="75000" y1="52137" x2="75000" y2="52137"/>
                          <a14:foregroundMark x1="79032" y1="52991" x2="79032" y2="52991"/>
                          <a14:foregroundMark x1="79032" y1="54701" x2="79032" y2="54701"/>
                          <a14:backgroundMark x1="79839" y1="52137" x2="79839" y2="521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0076" y="3429000"/>
              <a:ext cx="1181100" cy="1114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Oval Callout 4"/>
          <p:cNvSpPr/>
          <p:nvPr/>
        </p:nvSpPr>
        <p:spPr>
          <a:xfrm>
            <a:off x="9511511" y="4987892"/>
            <a:ext cx="1143000" cy="1014412"/>
          </a:xfrm>
          <a:prstGeom prst="wedgeEllipseCallout">
            <a:avLst>
              <a:gd name="adj1" fmla="val -69010"/>
              <a:gd name="adj2" fmla="val 378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Baa?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3124199" y="5005388"/>
            <a:ext cx="1143000" cy="1014412"/>
          </a:xfrm>
          <a:prstGeom prst="wedgeEllipseCallout">
            <a:avLst>
              <a:gd name="adj1" fmla="val 89470"/>
              <a:gd name="adj2" fmla="val 297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Boo!</a:t>
            </a:r>
          </a:p>
        </p:txBody>
      </p:sp>
      <p:sp>
        <p:nvSpPr>
          <p:cNvPr id="17" name="Oval Callout 16"/>
          <p:cNvSpPr/>
          <p:nvPr/>
        </p:nvSpPr>
        <p:spPr>
          <a:xfrm>
            <a:off x="9497704" y="4980113"/>
            <a:ext cx="1143000" cy="1014412"/>
          </a:xfrm>
          <a:prstGeom prst="wedgeEllipseCallout">
            <a:avLst>
              <a:gd name="adj1" fmla="val -67816"/>
              <a:gd name="adj2" fmla="val 405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Our hero!</a:t>
            </a:r>
          </a:p>
        </p:txBody>
      </p:sp>
      <p:grpSp>
        <p:nvGrpSpPr>
          <p:cNvPr id="6" name="Group 5"/>
          <p:cNvGrpSpPr/>
          <p:nvPr/>
        </p:nvGrpSpPr>
        <p:grpSpPr>
          <a:xfrm rot="761916">
            <a:off x="5265774" y="4852669"/>
            <a:ext cx="2467282" cy="2092259"/>
            <a:chOff x="4725005" y="4837654"/>
            <a:chExt cx="3098223" cy="1628775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5763" l="4420" r="98343">
                          <a14:foregroundMark x1="8840" y1="16102" x2="71823" y2="51695"/>
                          <a14:foregroundMark x1="9945" y1="43220" x2="29834" y2="55085"/>
                          <a14:foregroundMark x1="37569" y1="59322" x2="58564" y2="70339"/>
                          <a14:foregroundMark x1="64088" y1="73729" x2="84530" y2="85593"/>
                          <a14:foregroundMark x1="27624" y1="42373" x2="27624" y2="27966"/>
                          <a14:foregroundMark x1="25967" y1="27966" x2="17127" y2="22881"/>
                          <a14:foregroundMark x1="41989" y1="36441" x2="49171" y2="40678"/>
                          <a14:foregroundMark x1="54696" y1="44068" x2="59116" y2="46610"/>
                          <a14:foregroundMark x1="64641" y1="48305" x2="82320" y2="59322"/>
                          <a14:foregroundMark x1="36464" y1="33051" x2="58564" y2="46610"/>
                          <a14:foregroundMark x1="8840" y1="44915" x2="32044" y2="58475"/>
                          <a14:backgroundMark x1="83978" y1="67797" x2="83978" y2="67797"/>
                          <a14:backgroundMark x1="83978" y1="62712" x2="83978" y2="62712"/>
                          <a14:backgroundMark x1="77901" y1="58475" x2="78453" y2="67797"/>
                          <a14:backgroundMark x1="71823" y1="63559" x2="71823" y2="54237"/>
                          <a14:backgroundMark x1="64088" y1="61017" x2="64088" y2="50847"/>
                          <a14:backgroundMark x1="57459" y1="56780" x2="56906" y2="46610"/>
                          <a14:backgroundMark x1="50829" y1="44068" x2="50829" y2="51695"/>
                          <a14:backgroundMark x1="44751" y1="49153" x2="44751" y2="38983"/>
                          <a14:backgroundMark x1="37017" y1="36441" x2="37017" y2="45763"/>
                          <a14:backgroundMark x1="29834" y1="41525" x2="29834" y2="32203"/>
                          <a14:backgroundMark x1="23757" y1="39831" x2="23757" y2="27966"/>
                          <a14:backgroundMark x1="17680" y1="34746" x2="18232" y2="24576"/>
                          <a14:backgroundMark x1="77348" y1="56780" x2="77348" y2="56780"/>
                          <a14:backgroundMark x1="78453" y1="57627" x2="78453" y2="57627"/>
                          <a14:backgroundMark x1="50829" y1="43220" x2="50829" y2="43220"/>
                          <a14:backgroundMark x1="36464" y1="34746" x2="36464" y2="34746"/>
                          <a14:backgroundMark x1="38674" y1="35593" x2="38674" y2="35593"/>
                          <a14:backgroundMark x1="63536" y1="49153" x2="63536" y2="49153"/>
                          <a14:backgroundMark x1="65193" y1="50000" x2="65193" y2="50000"/>
                          <a14:backgroundMark x1="17127" y1="23729" x2="17127" y2="23729"/>
                          <a14:backgroundMark x1="8840" y1="45763" x2="31492" y2="601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5005" y="4837654"/>
              <a:ext cx="1724025" cy="1123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5763" l="4420" r="98343">
                          <a14:foregroundMark x1="8840" y1="16102" x2="71823" y2="51695"/>
                          <a14:foregroundMark x1="9945" y1="43220" x2="29834" y2="55085"/>
                          <a14:foregroundMark x1="37569" y1="59322" x2="58564" y2="70339"/>
                          <a14:foregroundMark x1="64088" y1="73729" x2="84530" y2="85593"/>
                          <a14:foregroundMark x1="27624" y1="42373" x2="27624" y2="27966"/>
                          <a14:foregroundMark x1="25967" y1="27966" x2="17127" y2="22881"/>
                          <a14:foregroundMark x1="41989" y1="36441" x2="49171" y2="40678"/>
                          <a14:foregroundMark x1="54696" y1="44068" x2="59116" y2="46610"/>
                          <a14:foregroundMark x1="64641" y1="48305" x2="82320" y2="59322"/>
                          <a14:foregroundMark x1="36464" y1="33051" x2="58564" y2="46610"/>
                          <a14:foregroundMark x1="8840" y1="44915" x2="32044" y2="58475"/>
                          <a14:backgroundMark x1="83978" y1="67797" x2="83978" y2="67797"/>
                          <a14:backgroundMark x1="83978" y1="62712" x2="83978" y2="62712"/>
                          <a14:backgroundMark x1="77901" y1="58475" x2="78453" y2="67797"/>
                          <a14:backgroundMark x1="71823" y1="63559" x2="71823" y2="54237"/>
                          <a14:backgroundMark x1="64088" y1="61017" x2="64088" y2="50847"/>
                          <a14:backgroundMark x1="57459" y1="56780" x2="56906" y2="46610"/>
                          <a14:backgroundMark x1="50829" y1="44068" x2="50829" y2="51695"/>
                          <a14:backgroundMark x1="44751" y1="49153" x2="44751" y2="38983"/>
                          <a14:backgroundMark x1="37017" y1="36441" x2="37017" y2="45763"/>
                          <a14:backgroundMark x1="29834" y1="41525" x2="29834" y2="32203"/>
                          <a14:backgroundMark x1="23757" y1="39831" x2="23757" y2="27966"/>
                          <a14:backgroundMark x1="17680" y1="34746" x2="18232" y2="24576"/>
                          <a14:backgroundMark x1="77348" y1="56780" x2="77348" y2="56780"/>
                          <a14:backgroundMark x1="78453" y1="57627" x2="78453" y2="57627"/>
                          <a14:backgroundMark x1="50829" y1="43220" x2="50829" y2="43220"/>
                          <a14:backgroundMark x1="36464" y1="34746" x2="36464" y2="34746"/>
                          <a14:backgroundMark x1="38674" y1="35593" x2="38674" y2="35593"/>
                          <a14:backgroundMark x1="63536" y1="49153" x2="63536" y2="49153"/>
                          <a14:backgroundMark x1="65193" y1="50000" x2="65193" y2="50000"/>
                          <a14:backgroundMark x1="17127" y1="23729" x2="17127" y2="23729"/>
                          <a14:backgroundMark x1="8840" y1="45763" x2="31492" y2="601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9203" y="5342479"/>
              <a:ext cx="1724025" cy="1123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Oval Callout 19"/>
          <p:cNvSpPr/>
          <p:nvPr/>
        </p:nvSpPr>
        <p:spPr>
          <a:xfrm>
            <a:off x="9144001" y="4038600"/>
            <a:ext cx="1524000" cy="801295"/>
          </a:xfrm>
          <a:prstGeom prst="wedgeEllipseCallout">
            <a:avLst>
              <a:gd name="adj1" fmla="val -75281"/>
              <a:gd name="adj2" fmla="val 379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Yay! </a:t>
            </a:r>
            <a:r>
              <a:rPr lang="en-US" dirty="0" err="1">
                <a:solidFill>
                  <a:schemeClr val="bg1"/>
                </a:solidFill>
              </a:rPr>
              <a:t>DBAaaah</a:t>
            </a:r>
            <a:r>
              <a:rPr lang="en-US" dirty="0">
                <a:solidFill>
                  <a:schemeClr val="bg1"/>
                </a:solidFill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5983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decel="7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1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5" grpId="0" animBg="1"/>
      <p:bldP spid="15" grpId="0" animBg="1"/>
      <p:bldP spid="17" grpId="0" animBg="1"/>
      <p:bldP spid="2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9</a:t>
            </a:r>
          </a:p>
        </p:txBody>
      </p:sp>
      <p:pic>
        <p:nvPicPr>
          <p:cNvPr id="1026" name="Picture 2" descr="http://t3.gstatic.com/images?q=tbn:ANd9GcTHrL0GHBpYABmvJ5qOzfYQbO3Kagewqh7ftCqUMdCSZI9aB_9kU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24001"/>
            <a:ext cx="3124200" cy="30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jpg;base64,/9j/4AAQSkZJRgABAQAAAQABAAD/2wCEAAkGBhQSEBQUEhQUFRQUGBgXFhYXFxgVFxgUFxgVFRQYFxUXHCYgHBwjGRUVHy8gIycpLCwsFx8xNTAqNSYrLCkBCQoKDgwOGg8PGiwcHxw1LzUpLykpKSkqKSkpKSwpLCksKSwsLCwsLywsKSksLCwpKSkuLCkpLCksKSwpLCksKf/AABEIAMIBAwMBIgACEQEDEQH/xAAcAAABBQEBAQAAAAAAAAAAAAAAAwQFBgcBAgj/xABPEAACAQIEAgYGBQYLBAsAAAABAgMAEQQSITEFQQYTIlFhcQcyQoGRoRRScrHBI2KCktHwFTNDU4OTorLC0uFzw9PxFhckJTREVGOUo7P/xAAZAQEAAwEBAAAAAAAAAAAAAAAAAQIDBAX/xAAoEQEAAgEDAgUEAwAAAAAAAAAAAQIRAxIhBDFBYXGxwRMiUYEFI0L/2gAMAwEAAhEDEQA/AMl2jPkf9PwpicPoTT6cdkDvyj7qTn/iz+++tZ6fjL0Ou4mlPxC3dBsLlwUkh3Z7DyAH+tPcO12riQ9RwmAHd7Mf0jf7r0z4fixfaspnlzx2bN0IF8L5O33KaskcVVr0dTBsMwuLh72vqAVWxt3XB+FWtRW9ezG3d0R13q69A129WVeQldKV3NQWoOZa6FozUZqAy1wx16zeFBegT6qugV6z13PQeLUBK9l68lqDoFdtSZNec5oFrUXpDrT3V3rvA0Ct6L0n1vhXes8KBS9cryHozUHqk2Fe71yg8aVzJSlcoE+oo+jilKKBPqBRXu9doPkHEt6vmT8AaSnNwqj2iB+FGIPaHl95FOeEYYyYvDoNbuvyNz8hWdOKuzrLbtaV36Y9lIoxsoUfBT/mFQWCYhqsvSrCMXzd1/wH+GqgmMcyBERmN/ZBY/AVgzXP+A8a6Ji+HylJoLqUU2ZkazbbMLjVSDenmD9OOLw/Zx+CDEaF0JiPvUhlv5ZafcE4wcJCLqeuO6G1h3ZrG4P5u/lTDieIkxTh57Nb1VsMq+Q/Hetqbv0ythN4f0+4N90xCf0SyfNZR91PIfTLgAD+VlF+/DP+Dmq3h8Go5AeWlLT44IckShpAO0xJyRjvY8z4VqotMfpo4cxsrTMfCFvxptxP0sf+mgNv5yc9WvuQan4is14zxxYiCHMkgJuzaqbixCpsLbg+Hiaq+J4jiMQSUWRwDa6qzD4gUGhcT9JmKa+bFZPCFAv9o61XMV01dvWxGJbzmYfIGqbLEyn8ssi+a2v+tXnr4xtGT9pj+FqC0HpXr/GTf10n7aeYXp3Kh7GLxSf0zMPg1xVNE19oR/aP41x5Bzit72H30GqcO9LONXTr4ph3SxhW/rI7fOpFvSVLINZ5sKx2LhZoCf8AaxoHQeaN51i3XDlce+9SOExk6LmCvk5kqctvO1qDV4uK8dkGaFWmj5SRTQujeTBh8CAfAVwzdIf5mf8ArYh/vKovR7pA8Uokwz9TICDl3jc63zodDobDTv20rYuiXpEjxhEcw6nFDdCSVfxiJ/u7+dBVwekJ2hn/AK6L/iU3xmH4/IpVoJSDyM0VveOs1rZopqWEo86D54PRXjg/8u3uMX4SVLcPl4/CgTqpwAdO1CBryGcmt5hVWF11B/5EHuIOlqy30yySL1xUsAmEDLYkWZ8QkTnTnkJHvoIVOmHEozbEYzC4cjdZZsO7jzjhjdh7xS3/AFptH63EsO/2cHI/z/J1iOHXM4Gmp57e+pZeHN3w/rH/AC1S14q6tHprasZj2y1cem8D+Wibzwkq/dP+FKx+nZe7Dt/8iP70cVkh4e31ofi3+WovHRZXI0/Rvb5gVFbxacLa/S20q7p9sN8wPpwWR8iYOSVrE2gcymw3OXqwasHDfSKJmyjAcRU764c2/WJFfO/Qjj/0LHQ4gjMqNZ15lGBR7eNibeVfVODMc8SSwP2XAZHXYg7acx4Hx2IrRyY8UMfSHhlJEiYuJgbWkwmIB8+yhFvfXh/SbgBvK488PiP+FU/LLmja4s6bgeAvceBGo/0NV2bjWU6m49wPxogyxPpn4cmzzN5QuP7+Woyb07YT2InP23RPkMxq2QPHKLqw/fyIpGfhCnu+H7SaClt6e47/AMVH/Wv+ENFWZujyX9VPgP8ALXKD5vk1c+6rN6OsPn4nH+Yjt8rf4qrTeuf35VOdCONphsU7NcloyiAAm7sVsNPKqf5b6s/2z6tA4vFfM8jBIh3DtMTrlHMnfQe+w1qIwOMNiI16sG+q6OR3Ftbe61/Gm2IxRmOaR82W4AGgW5uQB37a76VKcL4NJLYKDtmsLCybZnY6Kvid+QNRWmO7O1s9nqDDU+ijtzpqcfhoWynHwK43CoZVB8WNvuqYPFmEQLJh8UknYilha35QglQ66Hlc27t60UMZJWY5EbLYXd+Uad9+/uqtcY4qMvVxdmMfFj9ZjUh0gxghTqFOu8zfWfu8hVC4pxW4Kr7zQR+MxGdyTsK8NjiRY3sNhfQe6m7NepKPAiFw8rIVBuqr2+sAO4GgCcrn3A2NB4bF5VFs4vyIGQ9++9dWbsFoyFI3WwOnMgnX3U5/hKNgquJMq+qDkYDQgdkKp539blSC8MZO0CrJa6uDo2trAHW4J1W1x5UC/D8VPIQAzG+m6r8zSmMxeISx7YBNgbAgmwNgdbnXaleEYeNULyy9WuYBex1hJN2ItmGgA+YqU4tw5RhUxgxHW52ZEBUqylBZibsfVBWwH1h3Vl927yd+dD6GM/d6fOFexeOIIzFWk5vlWynuUAWJ/O+Fty2WQFWd+sY30bl72N6e4LhyGMySshRlIDBmvHJyUpYZid7bW1vS7cbiOZQsgR1ytl6tBpazCPKQCSO/nvoDWrhiEPDNaxB7V9rfjVpwpEqKb2Yaqw0II21qOxHDI5gXhGYtkVEjULlY3/jgxO9tGU2PhtSWAxTQuUkFiDYg8iN6Ia30O9IDt+QxB/Krs384Bz86t69I6xZk61QyG0iagjerR0cxGIxiHquozJYMJJerYk31UEajQ7UGo8M6RKHLEixt1gvsNAJfdoG8LH2dfHpG6PHFYWXILsYJo7d+YLIn/wBkSD9I1S4+FcQiIbqYmt3TAgjmDddQRVj4X00EUKpilkjsOw9mljMfsgyxgjMvqnNYnKDzoPmXBKesXx2+dWjhMMJJMzWANslm1BB1zLtY2051McX6EI2Kkmgx2A6nOzRxyTMpVW7RWyrYDMzDQ8qjMVwx09rBP9iWRv8AEK5talrTw9n+P6rS0aTF58XOMQw9kwPe4F0s3ZIAuczb3N6q3EIyZGsCcoBNhew01PxFTTPJf+KiPkXt/wDpXIejU0zMRJBEH0IabKLaaHc20G99qjR07Vnlbr+r0tbTitPz8ShsDDetd9EnSt4C2Hckx6yIO4fyyj9H8oPsN9Y1XeGej6w1xmAH9M5+6Kp/hXRFYJUl+nYIlGBKhpDdTo4vkG6lhtzq0792cOaJ0fobM8/LYMROBIp+uCh8bAsvyz/Gsrx/ESGZb7Ej4EirJBxZ5WjWJHkIZdQLL9U9trLsTzqoY7hE7Syn8ivbe95CbHMbi+S1dDzT7g3Hsj2voauMXFswveszxHCZY1EhMTLexMUgex09YDUbj41K8N4ibWvQXU8R8a7VWON8aKDD5AwJuDvSUK3kA7z4fjWySdEUQflJIlHPn+FUPiXC4Tj0jwzXFiWvoMwudPC1EzOZzKW4TAM0Sn1QC7eWp+4VYunbyJhkwsTZC6xy4kg2Z3lVikQPcipa3dbvNRa4fJlNxoMh+ywyg/G3xqR6cxRzmJ3YBMSkRBJsOviSSN4yeWpFr75TRDKp+GuhIKn3gj7xV86CYLqMPJiW32jB26xhYG3gATVWxnR7I4UMwubWq59J5vo+EjiHsJnP25Bp8FA+NBTuMY8yy5A2hPabfc6mnmN4OvU5EHs51PMsvrX8Spv+jTLDcPJhQKM0k7gkjXKgJte22xPvFW/FYTLGLaFbFT3MP3It40Gew4IM8SMcufS9r7my0piYmlxDBVJZmyoii5AHZRQB3KAPdVgmTBzOGZZcLKpGbq/ysDHcMFP5SK51sM48qSx+Gd3cwPHaQnMImNzc3IbMA9r8rAeFExjxOemfQUcPgwz/AEhJXmBEiKPUewaytc5wLkE6a279IHhUYdZI2ZUUZXDNeysHVDsCbFXN7DkvdpJ4ToLK2rPFGPzm1+AFWLBdAohG6tjI1LlbkKT2VJa243bKf0RQVD+D5JoGSJGkZWWSyKWazAqdBroQvxqWxeGeHCYaKUmFoy0rFkJKGRlK5o7X2RNCOYq1/wDV/hy+ZOJLENBlCclAX1s4+7maeYD0cRXbPxOKTMpAuliraFG1cg2YKbW1saIZlxoljGCbrkDlgAquz9ouFAFjYqp+zU3D6PP+7JMZJMsbrdkgYatGLasb9ktc5RbXTv0uU/otxVo2gxWDllQHtklWNySAFKldLkAnla1rVUOMejPiURLy4d3BNzIrLKPNmBuB4taojK87cd1c4CCZxHrllBRgOYYEXPgCc1+Vr06x3BCOqyoE632Q/WC3ffyN7VIcM6PrGyyzY3CQAcg/0qQggg2jw2bv5sKksbxbDZBHgomUBf4+UgMAfW6uEEhL29ZmY6bCpVzwruDxvUTkKSUDWF/Df53+FSHSHhwZSyjsuMw8D/z08jTIRRGJwtzl52Oh9nXmSTapfhD9bhip3T7jp99qIUuOWSM3VnUj6rEf3TWv+jLpkZYWickuu99z3N7wLHxHjWe4jiqoGjfDYeU2yhimVxYEXzRlST4m50plwDiTYXERyhXC3s17kFDa/L3+6g13jnT3DwYgwyxSrsVkAU5gQCD2TfntZqiwYJBdMfjnN9UWUZ1G9zEYw4HuNI9O+C/SMJ1q6tBY3HPDuey36Dmx8GPdWcWItJGMrqc1xJcrbnY9obcyaDVG4TDFD182MxiR6WzOM5J2ARkuD4b+FIR4/B2ObEcRS2pvPHmAO2ZVTs8tCQdR3iozi+NON4Uk8YGfDuGlSwK3AKv2e6zBx4eVUETXuSyi2pDZrsb6+rudedtPGomIXi1o4iWvLw6FouuixuPkj2ukzswPcYwCbju1pzgOIRYXtSYrEvm16uaRpHsLgHq11UH84gGwqpeieYyYmddOr6ksQAALqwysQOdi2v7Kh8ZIXlka9g5aQgE3Nz2DuBoLWA7qKNY4P0xWXFdWqSDJlbOzLY6qbZRfWxU+sd6xPpixfH4km5HWva7AD1jtert6L4yzy2v2IyTf1s0jX18exz1qov0gMGLxD9RFJnkcjrFzWOdrMDyuDt4CpEz6MR/4uLQ5og4sQ2qFh/iFSeGxFqa+jPHNieJyMyxqXha4jGUaNENRXmOTQeQoJf6aaKjOtooILpFxpmsVa6nuN7HmOR+IB8Kg+E44pi43J9oA+Tdk/I09+nRyGQzkklrIpJsouVFmHJQb28PjAyizEdxI0N9vGg0t8T3+Roi4uio0GJTrcO5vYmxDbZlb2W0HgbDY2Iq2E4liZRdIwR33A157mnawYttOrT3sKCah6PYcTQ/R8RNIGe3Uyr6g7wwJU92nfTT0i43NI4GxdrfZXsr8hTjofwt48WmdFUntAKbiwv8ACmvHcHnmFxcDcd9zrQQXEMbhygWHMGUesRbNYWFvM+VOeB9IsQbpbr1Hss3a81c8vO9WPh/o+w+LkCQh0JVnOZiAiL6zsxuLC4589qncEuAwQyYeP6S67u7LFFcb5cwJf3jyNBVjwRrPOUcKFC6agO7Kqgta2jNfTuqxcF6MLlZ23AqYxvShcZgp4wmXKoYroSrR3nUqQBdCsMnIEFRuDelMHLdWA5gigiZOFr3U2n4YncKlXOvK3zvUHxqBiALH1gS417HtADYHnc/Ec7VrunGcIkhLhodsyX+0tInh6nUWt4a/dXuZ4iLWbs6XVY2vYAA2kLADnyNwTpewY4PhjCderLiMDtMbG51JGmlthbuB0JradGIjO6EZ8jn6Iw9VmHkTTrCdJ8Zh/Vmdk5qxuKXnXe1JdRca1zrHEXCcHxSdnkJwz5BmZABG0pY+uLaEi/aFvV1vUJx/ofNgzIJQ3Um5SZMpWRdgBJfKlhbQ62vtVy6MNFhsFi5ZVU5nRQTbdV9m5F2JmUAEga3J01i4OnYQFZoSkUmjIxEyMtyO3GRt7j4UGcYPjfVhkC3VhlIB35ix8wNanuiTHrXQ37Sn1hlJuLglam+KYCG4kw0kMCPqqGN2Qj8ySO7A39k3G/a0tTXhuAZcUkh1DEWNraAW21tQR+N4FFLJMZOtusYkQIBYm4BDMRZRqO0dOXOowdHVYDKmIX86ySJ+sthVh4xxWXCSpLBI0T5ShZTa4zC4N9CNBoe6vcPStpDfE4bDT39sJ1Eh/pIbfdQWfobPbD9U5EhgHVuOUmGlFgCPDVfNTVL436Pp4ZHeOMTYc3KyDM5UchIsfaRraFiLG2+tWfgfSDAQu79TiYjIuRruMQgHgTZ+fca9cWwOMzjFcNlLrIFJjDZRmGhaNXGWzAarowa9BU+gXEhhsX1MpUw4kdW9mVlubqhJBsNSVN+THupj0mwBw8rwt/IsVXNYAp2WBuFBuVYaEnZtdKu8fEBiutTiGAzTpG0ikxmKVwmrqJRYlgvaBDEGxFhzr3SLpnBi5VK4dQAgGeZpM7W5N1T2I7ibm5O16haMJToExjw/EsS3rCBEzaWLSXtlCgDYr39/Oq4qM5eOJGeTRAmpcHmcq7AcybWqe4R0zwqYWXDTYUOjuHPUyOvWFSCM7O5bcDY7aWq18Qx80TtheGYbqioS4iiGbMyq5zSEECwYC5ubg60RPfg56A9EZMFhJ5JxZ3W4U7hI17ANiRffY86yPjHR1EcnNfNrcMLXYBtbqANWta97qfftXCYm4fg5peJs8kmJYJ1asZGtlaygs1r2LEm9hYeAqmf9IIImvhMHGjcpZycTKPEZuyvuvUoK+jrgQwgkxro0cSw5VMgCs8jENZObC6qAedzy1MEq2A8hTvGcUlxDZppGkPLMdB9lRoPcBSYioEK5TjKO4UUFMniCZhKsdxcgbyXIAN8uluz7drZiRfaoSlHmuLaAdw/E86ToLH0R4hlLIfBh9x/w1cMbx6LDxh31J9VRux/ZtrWY4WcowIpfiOKMji52AA+80F96J9IzicYGZVWwKqBc6G51J3NOcQl315VU+iuKEU8Z211+NW7iK5ZGA7/voLN0MIaXERjd8HOi621JjsPfVJnFjleNF0IYSs6G4zX8VbUaEbqO83X4X0tOFxUbRqJDco6nVSjqVceNgb/o1esN6U4tjBEQNOzIQPLKRb3UEb0FwbYqWVSq5TGYyyliTnjnUFr6A2Y7Uz4Pjeyt97C/nzHxvWodEOleHxauIU6t01ZLKND7QK6EX0v5eFZdx7CdRjsTHsFlZl+xJaVPk9vdQO5DrST15Se4vQxoE5DSJr1JN4HfurzfS9AmRXsDs0m/hua9T9lfEDbvoJnHYMrwiJsqsJZpHYOSFK3EIuQP/bT4iobA8GhZog/UgKhV0WQ3c+yWU2CEd43trWzFYcDw+MTgMsMaKRYNmewDAA7km9UvE+lLDJouHjQfnSKnyUUENxrgCQcPwyWsWedxprk6xSm/KzA++m+BiBVdNVN70x6QekFMVMnZRYUGUFLlczHM5vz2X4VKKQsRcG4tcEbGgovTwXVAOYJ/t1AcAxRVwjeq2nk3KpbprjLTKtx2FAPnufvquxlm7SqdDuO/w76C14itC9Fjddh5Yr2aFgQD9SS5+Tq/61ZUvHEbRuyfGrp6J+MrHjwuYZZkZN/aHbX5rb9Kg1cYF132Hcayzi/QrAHGOy4xYWD6wNGXUPfVRYrpfl+Fa5jXDIy3tmBFxuLi1x4jesz4ji8DPKJcS02HxSdiURqCrSJ2c4BB3t8Ld1yInBrwvolw+HFLJNjVbKwfqhCyKTuAbliFvY2raoEHfWPDGcKEyyvLipmQgrGI1AYg3Vfebc60/h2NOUFyAzXZhfZmJZh7ibe6iZnPKmemfHW+jRD8+Q/2UX/HWZx1YfShx1Hx73YZYlWMa9wzNb9JmHuqox42SXSGMkfWbsr8Tv7qISmewpliekMcd9cxHIftp1hOjWexxEpb8xLqvvO5+VWLCcLhVcixoFOhFhqPHv8AfQZ8/TFr6ILe+irhN6NsKzFg0iA+yrLYeWYE/OigyyivaSkG9T3GMBEcLDNGMshH5QD1WUmwZRyYMGVh5Ggr1er15ooLXwfh5mhYrE5kQZlZMpGmpDC4O1++p2fFdbh1kG5TKfMf6VnF6tnRHiQIMLnRtvBht8aCGkkyPc5geRBA891N6UwnFRGCBexN9Tc3052HdTzjnC7Ei2vLzquEUGl+jbpgsOOQk2U6P9g6P8Lhv0KvHpZwGXEQzjaVDE1vrxksnxRm/UrAcHiTHIrjdTfz7x7xpW8z4/6fwZSDmePKPHOgzRE/ajuh8Q1BVsJiuX73p8stVz6RsRSy8WK+NBNSvSDSUwHFr8q7/CV+VA9Xe9TPRLAHE4+FCLqG6x+fYis+vgX6tf0qryz3rRfRth1gw0+Nk9oWT/ZoTt9uTTxCrQRvp26VdXEIEPaOmnJmF2PuT5vXz6TVi6e9IWxeMdibhSQO4m93I8z8gKrlA+4a7ZwF9rQjvA1rTeGMY8Ggc6XLW/MXU/PSqj0O4EXYE7tY+Sb39+nwqX6bcbCJ1aaZgFHgg/adaCncVxPXTO55k0nE9iKaB660p2FBLycQjt+UAbwtc/HlUY+Ns4aIGMjUWYk3778qQyV66g2vQSS9LMWP5eX9dv202n4xK7FnYsx3J3pDDYVpGCopYnQAAknyApx/BD9x1BO19Be97bbHehgmnE3BBBsRqD3GlZOkGIbeV/1j+2m64QkkbMNx3jvFJyQkb/eKB7geJKpvIoY/WPaPwNT0fGgdQdKqFKRSkGgusfG/GncXSAd9UVsWa8HFHvoNIHScd/zorNvpbd9FAjU1hgXwLj+af5Oo/FD8ahan+AD/ALNiv6P/AHtBAUUUUBSuHnKMCKSooL3hsUMVFfTrFGo7x31XuLcKNyy3v7Q/H/So/AY9onDKbEVccLi0xS3Wyyc17/EUFErRvRP0gCu2FlayTDLc7Ak3jb9F7e52qu8V4Fc3Xstz7j4+FRuAwcyTLkQ5ge7Q8jc7WIoNH4p0bYSOBZTc6NoA9+0pPs3PM6XvewNxWuIxNCQJRkvtfY+R2PurTMNMcRCsu8kdknHM27KS++2Vvzh+dUD6VOC58EkyjWJrMQPYew18mC/GgpiY5PrL8RSkGIVmAVgSdgCCTz2qm3rVfQR0Z6yaXFOt1jHVpcX7b6sR5KLfp0Dzov0PnxZBKtHD7chGW45rH3k9+w33sKmvS70lXB4RMJDZTYaDTLpZF/RTXzK1pXFeILhoGka3ZHZB0u1tB5cz3AGvlzpjjpsVimkYMwYnKbHW5uT4Enl3WoK5UxwPgjSsCRpyHedPl+ynfBuirOwzDXQ5fA7E/vyq2T4yLBR8jJ4cvBfH7qBTF4pMHCQbZz61v7o/Gs34lj2mkLMd6V4txdp3uTpyFR9B6QV1OdEW9Ky4cgm2o39xoJfBpGBkcAA3JOpzH2bi9tNbac6jsdgwt2U9nMQKTTGNa1/21xHBNnvbXW97E87edQmZSuHQJh1YFMzHbXrFA1uDsAbgd+lPICqopyOMwOpACttta112ve9QsM2TsPp3HcWP3g16DqNc16LZOukAzOO1GQFJAjBCKD2ygDC4sWNx3k164JBG0TsVBeOxvq3ZLKpYpexyg7De+ugNRrSg9oi/1QdvEnw5f8qRWUg3Fh4C/wCNWicKSm+P4eLqlaMg2YqGtlLABbnL5k/ve8DGtzSwlzNrqBT1sOqw5gbl/kLm/wAbfDzsKwtacyijXKDRUqiiiigKsHAhbB4o+MQ+Upqv1ZcEuXhcjfXmy/qIp/3lBWqKKKAooooClIMQyEFSQRSdFBa+H9KlcZcRqT7Y300A+8+Z8qmocKGGaJg48N/eKzql8PjXjN0Yg+BoNS4HxSTDS5xsfWUi4IOhuvtKRoV8iNRro2GODx2HaPMoWRSrxh1Yi/1dQwtuLi4tWCYPpxMuj2ceI1qTXprC1ushB8wD99Bdz6AoM1xjHy32MNzbzDgfKtA4HhsHwzDLCsiqq3JLsiFmO7G58ANBsBWFf9KcJ/ND4D9lJv0xhX+LiUH7IHzoNB6ddKvpjiKG7Qjc2IDfmqDrl2uT62229ZOCRe1KwUb251VMV03lOi2XyqFxPEZJLl2JoLbxbpeijLANRcBvA2uD3g2GngDVPxeNaRszEk03ooCiiig9x704nfUHwptHuKXnG1BxWPdf3fsr1lP1D86dw8ZKjTmuU3UNrYAkX2Om/iaBxpvrN8B+2gaGSwynYeywva/cdx8qV4ZhetmjjAHbZV0udzbS9JYzE9YQddrXPPenPR/HdRioZbX6uRH9ysCaDf5+guGhAjOGiK2trGrEgX3Ygkm9tSfarLfSb6PGwGITqFLQzAsoALFCLZlv3doWv325Vvc3SrCuAzXvbbUW1B7+8Csr9MfTpHGHiguuQsQRa4XKU5g/W8+zQY7KjKbMCCNwdCPdTzFPaNR3AU1xE2dhv7zcnzNKY1thQNKKKKAooooCrBjMaBw+GEbhndvNyLf2VWo6HDgKZWHYByqvN3Fjb7IuCT4gc9Gs85Ykk3JNz50CVFdpSKHNQJiuV0UGgCa5RRQFFFFAV6JNrcq4u9OmgABNA0ooooPYXSvJFe4zoa8vQeaKKKAooooOrvTiYaCm1S0eCLRZhsDr76CLFAqw4PhuHaI9YzRyAG3ZLqe7bUfCoc4Ug6ZW8msf1Sbj4UDe1eo11pfqz/Nt8/2UphoWY2UWJ5WJNBoEfS1RGqSpIJQgJy5WVhpZ8xYZQdDr31n3GeJGeVnIsNlF72Uba/E++pUIzkKpGYLaRxlICg3A0G+g5m1I4To+7D+KkOt8xGVfdfU/Cgh8LHd1Hj/rSmPADaXqew/R10kDOLA3A87G1QXExaVh3aUDSiiigKKKKCV45h+qZYucagN/tCM0nwYlf0ai6c8RxJeRmJuSSSe8k3PzNNaDtANcooPSiuyCxojbWvWK9c0CVFFFAUUUUBReiigKK7augUHmilMtct4UHiiu2otQcooooCn2D4kyo6cnFveNRTGurQLjGt30NjmO5pA16jOtAqkhJ1C/qj9lWrC9HQ6J+VsjAE5VNz3gnwOlqqwbWr/0dxCrh3c6AAE917WoG/HMmEwuWIAM1gO+w1JPwqsL0qn+ua8cc4sZpS3IbVGv3jn9/Oglj0nmYrma4U399iPxqNx0uaRm7zekQa9zDWgTortdFByiu2rtB4JrlFFAV0Vyig6aGN65RQFFFFAUUUUBXaK6BQdFe1FcVaVVaDmWvJWl1ruWgbFa8FaXYV4IoETXK9uK8UBXRXK9xnfyP3Gg9SJoDSanWnOFsbqee3nSEsZU2NAriVsQe8CpUY52wnVRqzdos5AvZbDKNPfUeUzRAjcU2jZgbrcEd2hoOOpGhBB8dKUhF1Ye8eYpyOLTWsxDjudQ/wDeF668gXtFFQm2i317yVJNvlQR9OMQu3lXiZLE/vpypzMt0U/vtQMqBSmWvOWg5eiu2ooE6KKKAooooCiiig6a5RRQFFFFB2vQrtFB7WlByoooFEr2wrlFAk3OkzRRQJtSdFFAV6j3oooFIjqPOnfFBr76KKD1wr1Xpi3rnzrtFBLcGjBL3ANka1xf2TUHRRQO8XuPIUr/ACQ/fvoooG9eTRRQea7RRQf/2Q=="/>
          <p:cNvSpPr>
            <a:spLocks noChangeAspect="1" noChangeArrowheads="1"/>
          </p:cNvSpPr>
          <p:nvPr/>
        </p:nvSpPr>
        <p:spPr bwMode="auto">
          <a:xfrm>
            <a:off x="1641476" y="-896938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158" y="1524001"/>
            <a:ext cx="4088642" cy="306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 descr="http://t2.gstatic.com/images?q=tbn:ANd9GcRQsxfnaywYVAnWF3lk-_C6nv_xCL6heq0sHg7V8hqw-JvnTaN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92" y="2983029"/>
            <a:ext cx="4665171" cy="249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1" descr="data:image/jpg;base64,/9j/4AAQSkZJRgABAQAAAQABAAD/2wCEAAkGBhQSEBQUEhQVFRQWFRQUFhQUFRUUFxUYFBQXFBQUFRYXHCYeFxkjGhUVHy8gIycpLCwsFR4xNTAqNScrLCkBCQoKDgwOGg8PFyokHyQsKSksKSkpKSwpLCwpKSwsLCksLCksKiwpLCwsKSwsLCkpKSwsLCkpLCwpLCksLCwpKf/AABEIAMMBAwMBIgACEQEDEQH/xAAcAAAABwEBAAAAAAAAAAAAAAAAAgMEBQYHAQj/xABIEAACAQICBgYGBwYEBQUBAAABAgMAEQQhBQYSMUFREyJhcYGRBzJSobHRFCNCYnLB8DNDgpKi4RVTY7IWJHPC8TREVIPSF//EABoBAAMBAQEBAAAAAAAAAAAAAAABAgMEBQb/xAAsEQACAgEDAwIGAgMBAAAAAAAAAQIRAxIhMQRBURMyYXGRoeHwQlKx0fEi/9oADAMBAAIRAxEAPwA+vnpDTBgxQkPiCM+KxX4vzbkvnyOK4vSEkjs8jszMSWYsSSTSUspYksSSSSScySd5JoyRgZt4Lz7+yt/gQlR2IMcyxC87n3UZ8Sx6q3A5Am57+ZooDOez3CnUaBfVzPP5cqaVDsEKFc2JLcrmw7+ZpzhYZZnCIHdmNgq3JPcKmtVtSJsa1wNiIGzSsDsjmFH227Bu4kVr+gNV4MGmzEvWIs0jZu3eeA7BYUE2VPVX0aiO0mLO2+8RAkov4z9s9m7vq8kUsVohFIkRN6KaWK0XYpiETXKW2K5sUCEq5S2xXNimAiyXFjmORzHlUDprUuCdDsqIpN4dBbP7yiwIqybFDo6AMjxfo8xanqgOOaSD4NY0yOqeKU9aKVRzCl/9praejodHSHbMSOrj36zSDvjlHxFOIdU3bd0zdyP8q2bYNc2KA3MgfVh0/czn/wCuVvgKKdETD1cPiPCJxWw9HQ6OlQGLiLFxm6QYtTzAkX/aKTm0tjtraeORiMh0sbyW/mFhW29HXdiqTa7hS8GCY7TeIe+0FTnsxLGfMC4qLLHix/mPzr0f0VNcakKIWl6NVG9nC27s957KG2+RqlskeewT7TfzGjgt7R860rTmteDFxFhoX+/JEqr4Jbabx2aouP0ijsSI0ufZRUUdyqAPO5oKGIdvaPvo6ynmfM0htUNqkA56Y8z5mudMeZ8zSKAkgAEk7gMye4cas+h/R5iprF16FOcmR8E3+dqAK9055nzNCtKi9FsIA2pZCeJAQDwBB+NCnQrRkYQLmc25cB/ejRwljdt3x7qNFBxby+dS+hdAzYuURwoWY+AUe0zblXtPhelwVYxjQmyqOOQGeZy8TWk6n+iwm0uMBA3iHcx/6hHqj7oz523VbtUPR7FggHa0k/8AmEZJzEQO78RzPZuq07FTYhtFAqKFQBVUWCqAAANwAG6ulKXKVwx0hCBWilKc9HXOjpgNujrhjp10dc6KiwGvRUOip30VDoqLChn0VDoqe9FXehosKGXQ0Ohp70Nd6GiwoY9DXehp70NDoaLChl0NAQ0+6Gh0NFhQyENd6CnwhrkpVFLMQqqLlmIAA5knIUrHQz6CkcZPHCheV1RB9piAO4cz2DOqjrL6V4orphR0jbukYEIPwrkX8bDvrMNL6wTYl9uWRnPC53digZKOwAVVCo0HT3pRRbrhlv8A6kgy/hTf4tburPtKawyzNtSOzNzY3t2KNyjsAFRjNRCaYzryE76JerToD0b4zF2YR9FGf3k10FuarbabwFu2tI0D6IsLBZpr4h/v9WMdyDf/ABE91FgY7onQGIxTWgid+ZA6o72PVHiavmhfQ6cmxUtv9OLM9xci3kPGtXjwyooVVCqNyqAAO4DIVxkqbAgdF6tYfDC0MSqfatdz3uc6estO2SkXWmSNtmu0crQpiox/Uv0dzY9ts3jgB60pG+29Yx9pu3cOPKtw0Jq7DhIhHAmyu8nezn2nb7R+HC1S8eGCqFUBVUABVAAAG4ADICgUrNuzShsY6LsU5K1zYpBQ22KGxS7LbflTeXGxL60ka/idR8TTsKB0dd6OmraxYUf+5g7hKhPkDR49OQN6jl/wRyv71QilYUOOirvRUdJb7lfxQr/utSoB9lv6fnRY6EBFXehpZjYElbAbyWUAd5JyqB0hr9gYbh8RGSOCEye9AR76LCia6Gh0VVIemDR97bb95R7e4VLaN17wU52YsREWO5WkEbdwEgW5p7gS/RV3oqVLn2D/ADL8650p9hvNP/1U2OhPoqHRUqJR7LDwH5Gg04HBvBSfhRYUJ9FXRFTPSenkhQt0WIkI3JFBI7H3BR3kisd159IekJ9qNYJsLCbgqEcOw+/JYeS2HfTW4i/a1+krDYO6KRNMMthD1VP333DuFz3Vj+seuuIxrfWv1QbrGvVRe5eJ7Tc9tVky557+2lBJWiVCFCaAUkgAEk5ADMk8gONXHU70XYrHWkYdBAf3rjNh/ppvbvNh21tGrGoGEwIBij2pOM0lmkPcdyDsW1JyoKMf1a9D+LxNnm/5aM59cXkI7I+H8RHdWpau+jnB4OxSPbkH72WztfmvBPACrcUopSp1DoaslEKU6MdEZKQDRkpJkp4yUm0dOxUMWSknSnrR0k8VMkZGKuU76OhTsKHWK0tKMo8O7ntZUX+Zre69R0jaSk9UYSEdpkmb3ACldIa4YWA2lmUH2R1m8hUNivS1hV9VZG8Ag95v7qzUZS4RblFcsfNq5jn/AGmkWXmIYETyN70P+Aw37XGY2TsM+yPJRVVxnptAuIsPf8T3+AqJxvpfxpBKxpGM8yhNrWvm34h5iq9Ofgn1YeTRY/R3gvtRNIf9WWV/cWtT7D6pYOPNcLAO3okJ8yDWKY30kY9rXxGyG3bBTyOzex7DUzBpKBkRsVpBwWXaIvne5GzbZc8Adr727hWiwSfLM3nS2SZr4lhiG+OMdhRPhammI1swietiYh/GDWAa24iESKYZTImwNoltoF7nJDsJfLZv1cjeoOJlf7QXLPa2jnc7giHhbI/+E8VOrKWRvsejW9IWABsMQjH7oJ/Ko3TnpTw8UZMIMj8NobKDtJ3nuHmKx/RGhkCmR2L23AqyLfn1s28hR4cG2Jk47ANjbLaO/ZB4dp4XHE03jikNTbFdM6zYzSDnaclAeJ2Ik7Aoyv5miYPVRTYyFnJ7ejX35++p/AaIlAsIlAGSkkkAdigWB8aff4DI3rSKvcBl5k1N+EDruyE/4dgX91GfEE+80hJoXDH1otntW496kirCmrAY2+kSt2Rot/MCiTaEw0eUjyE8nxAU+KpmKq34JteWIaDxmLwgvgsR0kf/AMeY7aH8B+ye61TP/wDVZdzII5B6yMlrdoJbMdtQk8eEUfVExsDcNHtuSfvCRgGFFw2LTE2in6sq5xyjI3HEE+8GlS5odsnE9KUrbgp7lB+Bp9hNesTIwAjGZ4oR+dQeHx8qOYmhVpFUkkKW21H7xQxItzAGR8KsOrmn+keIA22njyFl3uBuWjjeg/eS04DHyEhZUCki6kG4Nt47D2U9lksK5LbaGX2/LfRpkyrKXkuLe6GMmAikB6SNH/Eitv7xUedRcCWD/RIAwIYERqBcbrqMj3EVOQrkc7bv176dothnfxqSxFtJdGl3BIGXVGYG7dy7qLFrFA32iO9TTfTeLCo3dl8fyqPOERsyM+YyoAnhpWE/bX3ilBjIzudfMVnesuskGCdEkYs7i4RFLMBewJtuud3OxqLb0i4UKGYSqDxMT287U9xNo1oOp3EeYoFay3Aa74aZwiP1juVgUJ7toC57Ke6Q070Y6hux7d3fRYGgtHSTJWTvrHPe/TSeDEe6lE1wxI/fP4m/xosKNQZKTaOs5TXzEj7YPeq/Kl09Ik3ERn+G3wNOwovnR0KpA9I8n+XH/V867RqFRmGlJlQg+sxOdj1rcf121M4fW2Bf2OiomOR2p3klOQtuNhx3CrnNqfgsOpaaVEAFz1GyHG+WVRUmtWhYtzyy29iKw8zauiEtMdNnPKKk9VFP03jsRimU9DHCFXZCQDo145kA5mxtc8MqbYTQs+fUjJJB2nQSEW5bQIq5N6U9GJ+zwkj/AI2UfOuRelhn/wDTaNQjdtNcjzFhT1OT2DTS4Komo0rm7Fj+FbDwG4CpjB6guBYxue8m3lUsNe9Ky5Rw4aLuUOR72rj4jTUnrYlox9yHY95VapYp+H/gTmvKCRejt23Qj+W9O5dTPo8bSSKFCi9slJO4ADfvtUcdWsZN+2x+IbLPZcNYcSQshNqYrqe2ExHXl6XaQFTmCASQdoEnPLgaUsUlu197FHIpOk/sJ6TkJCRLkzm1+A5k9gFz4Uvg9a8JhU2Ee5GVwCxNvwi2+53jM03xh6zNsuxJWBFjsHLSZybBIIDBBxH2qTh9H5njLRQHDpFEJ5ZcU73AIYrGthssSov6oPDLijR13H2B10fFzLDhYZZZG3C6RjLezHrWUcyRV/0b6PsXIAZ54IfuxRmdx/HMdkHuWqTqMVi0tpBgALSyILZWBnc2HIdRfKte0RpbboeOTjZGuKlVEZP6NYGjZXmxLtsmzNLYKbZERoAnhavPg0yADdhXqHH43Yw00h3LFK/8qM35V48BzrKjeLsuUGmVZY3NyF6pAW3HeT5cONK6x45FVGicGwU24hvtAHkOfGqdDiGC7A4kHje+7KpjB6pYiSxktCh4y3Un8MYBdvK3bXRHKlHTV2Q473ZdtF6X+l4dbG06AlG3XysyHsIyI+VPdQLdPFYEKkqsxP2VDA9Y8LbJHfUZq/qjsC8MuYPWaXZiU39kXJAGW8nfwo2lBJFiSkUiONpZrRttqWyD7Nsh1gl+PWNYu1sw93Bs7Ti658b+6nCTBgagMJLtNtM1yOAzz5ZVKDGKi5nOsZdkaR3tjhHtRcXj1Rczu+WdU7S+uiQ3zGXbWX60ekmSclYybe7+9JKyy6666/J0ixob3IUkHuB/Op7D64YcBbyAE2Fri+dYVg8OSdtySx51KIlDAmtYtVcWcU2IxDR3d9oAMzWUHqrcLYAKAPCkFhmEYjaYyIAQqO7Mq35KY/dWp6HkXFYRGYXJUX7CMm/qBqA0nq1sty5cj8qak0Q8afJnuJ0WojdwFuo2jsEh1AI6y7SAG3ZmKl8PpvbiR2udrI/iHrX79/nUlPogrclbjMG3EEWIPgaqWjm2ZZcKxz+x+JOsvmtLkaVE22PvwohxnZTbDvcU5C0ijn0nsrn0g8q7sVzYoA5055e+hRtmuUAaHpjCrKjIwurAgjsIsaw3WHQbYWYxtmN6N7S/Pga2UaQDVE6x6FTFRFTkwzRuKt8uYrVqyODHVNaPqTpBJYVj2QZIbEodzoDkQPce/tqg4zANFIySCzLvHPkwPEUbRukHglWSNirobqR8DzBGVuRq8OV4pWRlx+pGjUNa9KYiN9pZGEEhJj2CVVbb4yq5Blva3HI7jVUfScjHrMT31oerOKg0pAwUDaIHT4YmxUjdNEd4zvZhuuQbjIuU9EEW/anI7RGPC9/yr0lmj2Zyw22ktyoat6b6ORTe2eR5f2qZ0zjQ+KkIFgFRQOAsoJA7Lk1Z8B6L4Y2BCSMRn15BbyANU/T0OxjMStrWci178BxrPPljOq5HCP8A6bImTTgiCRuTHHN05M4W5hkDGOKVTvNgrKyjMpI3G1MMRj8L0dpcQ00l7l1eeY7weqJFjQcbEk91PX1Xmx8MIQr0ULThrC7hnk2jcbguyEsTxvvpRdUo8OMoC7c2+s8bDIeVciZ0ug2oWkY58Vi5HbojLIZgCV2bF3Zl2mIFxtD35VoEWuGDw4sHZuHUUn+pre4VmeJxT32bFbcLbPkKTSO+Z3fGr9R6dJi8UXLUXTXT0gtisM+Gwo6NZFKSO4u2wciiBTZbjIkk5HxrNcBqom2OmkbY4iMAMey7ZL32PdUnLPbdScclzWVI2Wy2JrR8EceWHRUJNgRYyG/OVsx/DYdlKS4lI2YH6xwbMAclN8w77yewZntFI6Kg6Q2UrfZdusQotGLtme7dUngGw0a7EsXVkLXkQ2kjZjcSLwO8gjkq8q1U2lUTJwTdsjZcQ0gJZrKuVhkF42sMl+NRy49U0hhwD1AVjcj/AFd/l1fEVctA6uxiV3ls0MbDYSxCyvshttgSboNq9uJPYb5lpWERzzKuQSZ9nsAclfdasNVs2UaRuWI0lHAtlsLcf1urP9ZvSIqkqh2m7OHyqp6z63ySOyKSACQT3cvnVWveoUPJpY+0jpaSZru2XLh/ejaNw4Juc+ymSR08wfVYGra22JsnIYr1M6MwKsSG4C/vptgMLtEAb/AfGrTo/V+RDtOhUbO894tWBZNaqY4ROIzkrZj/ALvyPgauUuGUizAW7fjWb4uIqu0u9DtD8/den/8AxU5RVvcW45HuvQA50+qA7MZuOPZ2XrNNdMGY5I8Qm9SAe8G6H4jyq4YvTyr60bZjeoDC/EEbxUTpDEw4iJ12gNpTvBFrC9/CwPhToVkerBtl19WQbY7CfWXwN6eRR1Cany9KjQ8VZWQ/jNmXuyv51cI9BuBvHvpDI7oaHQ1INo6QcAfGifRX9n4UAM+goU86BvZoUAN8NpFXLGIsUVyoZl2b2zB5C4INr5XqRgxl99Z9gMY0ZycqC21mSVDWsdtfZIyuMxYVccI23bZsXIvso6yW4b0Jyrpa7oysPrBq+mKT2ZF9V+XYea1m+K0RLG5R43BHJSQe0EbxWsdMsX7Vs/ZGZ+VM8RrJCNyA9rXNQ1Y0zOsHhcSjK8Syo6+q63QjuORFWWPTmmXFvpOJt/1DfzXOpCbW8j1Qq9ygVzRmnnxGIihMhXpHVNok2G0bXtRwBE4vD40j6/Fy/wAck59xypzonqrs7W3b7WYvx41b8RobC/TI8HKzTHEI2xKj7JikQEgMMwyt5i1ULRGMUsVUW2eZuTcnM04yViaJzVzSzwTSorELIBexI6wzU/7h41Zf8VlFrve5AG31hcm3G9UbG7SsWTJtkleOYzGVKaM163JiUDKftqOHMociO7yokKi34vGwTqVMEUjkdUhNlrk2GaWKkXv4VWsdhWiISQGxuEc813ox58jx+Ooej/B4ZjJOzxksRsg7KgXGbACwHd31zTmgYMRLNBkwkIkjdSOqCAGYNwKsp8150lKgoxt2scxfsNKIYstkvG24lryXBGfq7OXCxU5E76c6a0VJh5XhmH1iceDqfVkXsPxBqKJq+Rlk0XpIQRSxREkSkHaIAMakAPEhtexsATlcDdSpG0h7M/eL+6q9hpamsJPkb8VYeakD32p9hMnptIOMFFY5hpE7bdV1H9bVm+LbakmOd9s3vvuMj760fQMwMLA2Oyykdl1IPwrPdIkGfEW3dNJ8c/feslyUuCC0mPrn77+YBpFFpbSR+uf8RHll+VHgwTt6qM3cpPwFXEbOItSGjoNphbeTYdnM+FHh1dxB3Qv4gD40/wBHaJljkBdCBmLkgDMcyacoyrglSV8kxhEjiFyitewu4DHzNWTQ+LPRuYQQF6zwD1Wt62yv2Hyyta+4jOms+p0mIwitGQsgk21DZBgAVtfhzqd1e0TKhL4lw0pC7bDdlkLnjZQM657o0oKxV1uM1YAg8wRl7jVWx+DIJAJBG4jl+dTWh5vql9mxt+EsSn9NqJpGIN1lIJG+xG6hqmC4K0mMcZNmOe8eIO6nhhWRSrrkwsbEi45ZUaXCg0bDRm1jwpDFNG6LjgFo1tc33knzNPlkI4mixLlRilACgxbc6OMaeIFM2WilzQA/+ljlQph01CgDOOltTrBaaaEhkGyw3MpKkX3+HZTG1c2b10GY+xmsM0hubd9v0KZNO53sfhXQtdtQAmFJ3k0oqWz410GjBqAHujtOPhpOmVVaQAqjMDaPbBUsqiwLWJsTu5U0wD9HMrZWJseFgf0KSnF1IpJJGt6tLSgsuGKF1BG8Z1W9J4QK1huPWXuOdvDdUtorH7aWPrDI537jRMdhttCo9ZesvaOK05K0JCerulynUJNuHyq86L0wwKkHMG6k7r7iD90jI1k0WJ63I1etWi0w6uZG8fnWaG0aLrpo1NI4ITxD/mIQWUcSB+0hbvtl2gGsZkkBsRuOYrV9D414TZr7LdUjttkfy8qzLWHCFMZLGgyLB1A4bY2iPO9WmJDaKWnv+IBVuTkLfEUxwmjpHlWM/VkkAl8rX4kDO1XvE+iiKXDAR4humGe2R9Wx9kqM1Hbmc+O6hyS2KqzuhSFDEdZWXaBXrbWznkBvyvl2Vn2GJZiSOs7sSO1m/vUnovEYnR2I6DEIwW+1YZ2zyliI3jLhy4EVcDo+HF4+B41F9gST7IsjbJ6rW4M11BHjxpcbi+BFaZ0DJHdoFHb0Ue07HjZlAOfao7zUbhNE6QkOWHmHJmVl95zFXrTujzCyMm1ssSDc3AO8Ad4v5Uvo/FtzHif/ADSeVsPTRT4vRzjXsXLDvdTb+aS48qnMB6O8WtvrgB2y5/0xt8al9L61fR9kEbbvfZRCL2GZYkrYAfnUU3pFkAJOHkAHHbX8lqoym+EJwj3JvDajSgDZxCwsDctCrXbLcwuqN4qTUrNquzQNE+IZi2TOERCV4rZchcXBIsbHhVXwnpKXe6SqOfVcflVk0brpDL6rq3ZfZbyapk58scYxXBTNaNQ8axvEY5IxuRTsEAZDqtkTbtrP9I6KlgNpomjP3kK37juPhXo2LGo3Gx5HKj4jCB1swVlPAgMKSmU4nmRWPAsD2E1cNSMFIekaQvs9VVD33i5JF+GYrUm1XgAskax/gUD4Co7E6usuaG/ZScr4BKiI+jAbjSbw04njdfWU5cbXHmKbtKKgobyLTZqduT2GmcrdlqACXoUW4oUAZ3tUNumhnopxNdBmPDJRTLTIzmiF6VodDxsQKIcXTW9co1IdDk4s0QznjSNClqCh9BjOjZWU/iHMVYI8XtAMp7RVSFO8DjTGbfZ5fnVWJoktMaM2gZoh+NRvB9odlaT6ANGmWeaVheNY9g3GRZmUgeQJqg4fF26ynv5EVctRNdTg3AU/Uk3eP2Cd7AD1l5jeN44gy4+As1X0gYWNMMuyoDtKgFuwEn3CvOuP0uJMXKxORchW7F6ov4C/jWuekfWsTreHNUjITjeSS2YO426ufYaxyHV9j6xC+NRTaC1ZPYDHEFA4DqCLbW9Rf7LDMd26prF60FOrhCzObgn7Kdt9zHsFVVII41sWLdl8qDaSJ6qWUVqk2qe5Nb2h8FLSbTs0+IcjM5k8AByA8hWhav6KbDQsduPbexYsLgWGSA3GQufOqZqniRE7XAbaXMkZ7+B3jwqc0xbELsxS9E+WUlwp42Eg9U7t48ahvVsh3p5Q60niAwzmN+KD1T+FvnUdhUY7mcdzf2p3onW7F4IrHjIhJH9lmC7RH3JRcOO+/fVzXSuDx0YUBG3kxSAK2akZZi9iQcjwpaKFr70UqHQULSCSV2LgEdZwBnv+A8qdaV0PE0DCJ4xIBdLyC9xwzPEZeNd0t6PLG+FkIIA2o5gWS5zyLddVtxJI3DPhVsdqzILtNEUG66kFDYesj2swI4bwRxqkmu4Wn2C6LlaZ1iLLE7kKkmZQufVV/Yucr7r1I/SEQFZIkSVPq5NkZsRvZrm2/lbKofF4JBAzRMSygZXucjvtvBH5UrpjSwxIjkzWcoFmFrAsuW13nf41qm0yZRUlRPYfSLJ+zdhb7Bz/AKG3VL4HXRlNnB70PxU/kap2j9IKAElJsMgxG0ByvxHeKlpMIdnaWzKdxB2x5jMVppxz5MLy4+N0X/Aa0RyfaVuz1W8jT4yo2458qyKZCMxl7x58KkdH6wzR2u22vIm/k1ZT6Zr2mseoT9yNCnHPOo2fRsbHNRnvOanwZfzBpDRmmxMMjnyO8HkaeMhrn3WzOjZ7obzarf5bDmA3HtDDI1EY3RsieshtzttDzFWjCTFcjmvvB5j9Z07EnjSrugvemZwYl9kV2tAbBxk3KKTz2V+VCkM8t0KFCrAFChQoEChQrtqaQHKFdtRlSnQHYhRymddjW1KkZjv+NaEM5DKyHLyp6mkAd91P65U3kipIrQBInSRtbpMuVzSL6R7Sf120yK1zZooBU4833Ze+pDBYmM5E2NQ5FFIrSE3B7ByXCG6m608ix12u1VDA6YePL1l5GrDhNIRy7jY8q69ODqOVT/fqQ3KJftCYvq7JsyHepsyHvU5U9n1TjfrQExtv2Rcr4A5r4E91UPDYiSI3RvDeD3irXoXXZMllGwfaGa/MVz5OlyY+N0JOMvgyYwWksTh+rKpdN1/WHnw7jY1ZpMPLItwFCkZg5tmNxG7wzpphcYrgMpBB3EG/vFPosURuz/Xl8K5dXjYrTXKv5FafUbDM+1LEN+YRnQ+Fsh5Uw0j6Mo3JOFmKHhHiMx3CVd3iDV9GLV8mF/j864+EBHUPgfnUXJclrS+DH9I6nTwg/SFMQ4OVLxHl9al1HjaoWXB4nCfWRM1jmSnXRvy+Nbos0se69uIttKe8bqisdoXBy3JhfDyHe+FYID2tGeo3iD31Wtdw0tGW6G1uXENsTIFfg69W/eOFS2J0WOBse3I+YyPjSmmvR67upheM2YHpGiMUhHFWCEo1+dhU5BoCUxIHP1i5FlDEMo3XBtc9tUsrj7WS8alyis4ZnhcNnbjlw8Mqu2Hxu2gNM01bPHb8BYe+ncOjygsBYVGSevetyoQ0bCizGuSYtoztjMD1l5jmO0V0Yc0TEsFQlt1j433AdtLG6kOatEtFi1ZQwNwRcGhVPw6zhepfZzt5m/vvQraWCm1qRnHLaTpmF0KFdrJKzYFdAoAUoq1okTYUJR1jpRVpQCmISEVHCUauFqBHGX9eBoryUWZr0ltUBQ/jluKK600WW26lVnoA61JsaMzXpNxagDhNFvRo4ixsoLE7gAST4CrHovUHES2L2jXtzbyH5mk2kVRWr0eCNmayBieSgk+6tP0X6OYI85AZT942H8o/O9WzAaJjRbRoqgbwFC27wKhzHRmehtF44gXhOzzcqh8ib+6pafQsqi7RsO0Wb4Vo8OHG4ClvoorfH1uSHxIliizK8HjZYGvE5XmOB71ORq2aJ9IANlnXZPtrcr4rvHhepjSOrsUu9QD7QyP96qelNUJEzXrjyP8Aeur1en6j3qn+9/8AZlpnDjc0HDY9JFDIwZTuINxThZyNx8D8/nescgnlge8bMjcbZfzA5HxqzaL9IG5cQv8AGn5r8vKscnSZMe8N0UpxnzyX2TS5QZhvAXoy6VuLgMfL51F4PSiSrtRuGHMHd38vGlhL+vyrkuPeP3L0z7S+q/4PP8Y+63kPnRTpk+y/9I/7qa9JQ26NWP8Aq/r+CdOX+y+n5DS6Vf8Ayz4so/M02bHyHdH7yfypbbopkp64f0+7D08nef2X5GoeYnPZA5Cw95ufdR58AjsCQRb77vfxbd4AUaSWmU2IJyFwOfOj1n/FJfIaxL+Tb+ZIdOgyuotwuMq7USIhXKxNjAhQoV2t0SGUUoopIUYNVki21Xdukduil6QCxkpNpKTLVyk2OjpauUL1y9KxnaF6FAClYCkZzq66v+juSezz3jTeEHrkdt/V+PdU7qB6PNjZnxC/Wb0Q/Y7SPb+Hfu0ePDAbqlz8BRXtE6qwwLaNAvMgZnvJzNSf0Qcqkdii7FZjI1o7cK4DnlkafvDTWXD0DHuFdbZetx+YortnTADz4HcRSitfv+Pd29lADsGuPHek0alVoER+M0BHMOsvjuI7jVS0xqQ6XMR2x7Jybw4H3VpEa5UWSG9b4uoni9r28diJQUuTFFMkL3UsjjldT3Hn41YdGa9uthOu0PbTI+K7j4Wq46W1fjmFnUX4HcR3GqDrBq2cPY32kJsDxB4A++u5ZMXUbSVP97mdSgXjAaWjmF43DcxxHeDmKebdZAu0jbSkqw3EEgjyqf0brxLHYTDpF9oWDePBvdXPl6OUfaXHImX8vRGeozR2n4Z/UfP2Tk38p/KnbPXG01szU5K1zaiqlGApWNLkDwpAJbP6z+VClmAv8jQoEeda6KFCuhCBXaFCqEcNcoUKhjBXKFCpYAoUKFIAVbvRhg0kx67ahtlGdb8GBFjbsvXKFD4A3eNRalKFCsxhWrgoUKACtSbihQoGNJRSTDKhQoAXvcKeJUE99Kxmu0KAHaUY0KFAhJxUHrVCpwslxfK/iCLGhQqoe5ClwzNcSgBsN2wreJOf/imjChQr6Je1nGhB8t2VXLUrSEkoYSMW2SAL7x47z40KFef1KWhm8OS2MuX65j50ph/WH651yhXlm4hLIQSBXKFCgD//2Q=="/>
          <p:cNvSpPr>
            <a:spLocks noChangeAspect="1" noChangeArrowheads="1"/>
          </p:cNvSpPr>
          <p:nvPr/>
        </p:nvSpPr>
        <p:spPr bwMode="auto">
          <a:xfrm>
            <a:off x="1793876" y="-752475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4229102"/>
            <a:ext cx="246697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://t2.gstatic.com/images?q=tbn:ANd9GcQl4Kiqmp9qek2_ZRe_3hfCZbJ7csaS1axhw01Bhb1AJhP6iFW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901" y="3222856"/>
            <a:ext cx="3823079" cy="286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6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Eliminate Hints</a:t>
            </a:r>
          </a:p>
          <a:p>
            <a:pPr lvl="1"/>
            <a:r>
              <a:rPr lang="en-US" dirty="0" err="1"/>
              <a:t>Codd’s</a:t>
            </a:r>
            <a:r>
              <a:rPr lang="en-US" dirty="0"/>
              <a:t> goal was separation of implementation and usage</a:t>
            </a:r>
          </a:p>
          <a:p>
            <a:pPr lvl="1"/>
            <a:r>
              <a:rPr lang="en-US" dirty="0"/>
              <a:t>Early database implementations required you to know the paths to data, names of indexes,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Hints revert to this mode of thinking</a:t>
            </a:r>
          </a:p>
          <a:p>
            <a:pPr lvl="1"/>
            <a:r>
              <a:rPr lang="en-US" dirty="0"/>
              <a:t>Use them as sparingly as possible</a:t>
            </a:r>
          </a:p>
          <a:p>
            <a:pPr lvl="1"/>
            <a:r>
              <a:rPr lang="en-US" dirty="0"/>
              <a:t>Review  hint usage every CU, SP, and/or Major Release</a:t>
            </a:r>
          </a:p>
          <a:p>
            <a:r>
              <a:rPr lang="en-US" dirty="0"/>
              <a:t>UI &lt;&gt; Table structure</a:t>
            </a:r>
          </a:p>
          <a:p>
            <a:pPr lvl="1"/>
            <a:r>
              <a:rPr lang="en-US" dirty="0"/>
              <a:t>Design:</a:t>
            </a:r>
          </a:p>
          <a:p>
            <a:pPr lvl="2"/>
            <a:r>
              <a:rPr lang="en-US" dirty="0"/>
              <a:t>Database for the data</a:t>
            </a:r>
          </a:p>
          <a:p>
            <a:pPr lvl="2"/>
            <a:r>
              <a:rPr lang="en-US" dirty="0"/>
              <a:t>UI for the user</a:t>
            </a:r>
          </a:p>
          <a:p>
            <a:pPr lvl="2"/>
            <a:r>
              <a:rPr lang="en-US" dirty="0"/>
              <a:t>Everything in between is there to optimize the relationship</a:t>
            </a:r>
          </a:p>
          <a:p>
            <a:pPr lvl="1"/>
            <a:r>
              <a:rPr lang="en-US" dirty="0"/>
              <a:t>UI is reasonably easy to change, data structures with state are not.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30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Encapsulated –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Layered approach</a:t>
            </a:r>
          </a:p>
          <a:p>
            <a:pPr lvl="1"/>
            <a:r>
              <a:rPr lang="en-US"/>
              <a:t>Ideally, there are layers of malleable code between the data structures and the UI</a:t>
            </a:r>
          </a:p>
          <a:p>
            <a:pPr lvl="1"/>
            <a:r>
              <a:rPr lang="en-US"/>
              <a:t>Stored procedures (note, duck here) are a good candidate for a layer</a:t>
            </a:r>
          </a:p>
          <a:p>
            <a:pPr lvl="2"/>
            <a:r>
              <a:rPr lang="en-US"/>
              <a:t>They are best for parameterization of queries</a:t>
            </a:r>
          </a:p>
          <a:p>
            <a:pPr lvl="2"/>
            <a:r>
              <a:rPr lang="en-US"/>
              <a:t>They should be used as replacements for queries, and some processes that require intermediate data storage</a:t>
            </a:r>
          </a:p>
          <a:p>
            <a:pPr lvl="2"/>
            <a:r>
              <a:rPr lang="en-US"/>
              <a:t>They should NOT be used as replacements for large blocks of code. </a:t>
            </a:r>
          </a:p>
          <a:p>
            <a:pPr lvl="3"/>
            <a:r>
              <a:rPr lang="en-US"/>
              <a:t>T-SQL is awesome for retrieving and manipulating data</a:t>
            </a:r>
          </a:p>
          <a:p>
            <a:pPr lvl="3"/>
            <a:r>
              <a:rPr lang="en-US"/>
              <a:t>T-SQL is pretty awful at iterating though rows one-by-one</a:t>
            </a:r>
          </a:p>
          <a:p>
            <a:r>
              <a:rPr lang="en-US"/>
              <a:t>Data driven design</a:t>
            </a:r>
          </a:p>
          <a:p>
            <a:pPr lvl="1"/>
            <a:r>
              <a:rPr lang="en-US"/>
              <a:t>Data should be accessed in one way, by knowing the table finding a row by it’s key and getting the column. </a:t>
            </a:r>
          </a:p>
          <a:p>
            <a:pPr lvl="1"/>
            <a:r>
              <a:rPr lang="en-US"/>
              <a:t>You should not have to choose a column programmatically</a:t>
            </a:r>
          </a:p>
          <a:p>
            <a:pPr lvl="1"/>
            <a:r>
              <a:rPr lang="en-US"/>
              <a:t>Adding similar data should not require modification of code (adding functionality should)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8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8441-3FE5-4DE5-A4FB-8F73FAB8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10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474CDEC-488B-428F-A2F0-171D4300C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00200" y="1524000"/>
            <a:ext cx="9330613" cy="4191000"/>
          </a:xfrm>
        </p:spPr>
      </p:pic>
    </p:spTree>
    <p:extLst>
      <p:ext uri="{BB962C8B-B14F-4D97-AF65-F5344CB8AC3E}">
        <p14:creationId xmlns:p14="http://schemas.microsoft.com/office/powerpoint/2010/main" val="25655429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422E-BFC3-40F2-840E-3E7C7E0D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D62E-D1DA-4741-9D44-2E6B1A9C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609600"/>
          </a:xfrm>
        </p:spPr>
        <p:txBody>
          <a:bodyPr/>
          <a:lstStyle/>
          <a:p>
            <a:r>
              <a:rPr lang="en-US" dirty="0"/>
              <a:t>Any data that is related should be related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EE31A-8DCA-4913-8D56-82F30CB75940}"/>
              </a:ext>
            </a:extLst>
          </p:cNvPr>
          <p:cNvSpPr txBox="1"/>
          <p:nvPr/>
        </p:nvSpPr>
        <p:spPr>
          <a:xfrm>
            <a:off x="1447800" y="2823002"/>
            <a:ext cx="28702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</a:t>
            </a:r>
            <a:endParaRPr lang="en-US" u="sng" dirty="0"/>
          </a:p>
          <a:p>
            <a:r>
              <a:rPr lang="en-US" dirty="0" err="1"/>
              <a:t>ScheduledPaymentId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ChargeDayOfMonth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D6419-CB18-4795-974F-3C77370D77F7}"/>
              </a:ext>
            </a:extLst>
          </p:cNvPr>
          <p:cNvSpPr txBox="1"/>
          <p:nvPr/>
        </p:nvSpPr>
        <p:spPr>
          <a:xfrm>
            <a:off x="5372100" y="2823001"/>
            <a:ext cx="34671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ScheduledPaymentItem</a:t>
            </a:r>
            <a:endParaRPr lang="en-US" u="sng" dirty="0"/>
          </a:p>
          <a:p>
            <a:r>
              <a:rPr lang="en-US" dirty="0" err="1"/>
              <a:t>ScheduledPaymentItemId</a:t>
            </a:r>
            <a:r>
              <a:rPr lang="en-US" dirty="0"/>
              <a:t> ((PK)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ScheduledPaymentId</a:t>
            </a:r>
            <a:r>
              <a:rPr lang="en-US" dirty="0"/>
              <a:t> (FK)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EF8E4-6268-4594-874B-9192E5FFFE58}"/>
              </a:ext>
            </a:extLst>
          </p:cNvPr>
          <p:cNvSpPr txBox="1"/>
          <p:nvPr/>
        </p:nvSpPr>
        <p:spPr>
          <a:xfrm>
            <a:off x="2133600" y="4923710"/>
            <a:ext cx="25146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</a:t>
            </a:r>
          </a:p>
          <a:p>
            <a:r>
              <a:rPr lang="en-US" dirty="0" err="1"/>
              <a:t>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ChargeDate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6489B-4EB9-4F5F-9681-EC53FD10D389}"/>
              </a:ext>
            </a:extLst>
          </p:cNvPr>
          <p:cNvSpPr txBox="1"/>
          <p:nvPr/>
        </p:nvSpPr>
        <p:spPr>
          <a:xfrm>
            <a:off x="6614809" y="4800600"/>
            <a:ext cx="25146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 Item</a:t>
            </a:r>
          </a:p>
          <a:p>
            <a:r>
              <a:rPr lang="en-US" dirty="0" err="1"/>
              <a:t>PaymentItemId</a:t>
            </a:r>
            <a:r>
              <a:rPr lang="en-US" dirty="0"/>
              <a:t> 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PaymentId</a:t>
            </a:r>
            <a:r>
              <a:rPr lang="en-US" dirty="0"/>
              <a:t> (FK)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3B2CD3-96D8-45E4-BC16-2ADFB4199178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648200" y="5462319"/>
            <a:ext cx="1966609" cy="1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378C2D-E245-422B-BCD0-28E830CE29CA}"/>
              </a:ext>
            </a:extLst>
          </p:cNvPr>
          <p:cNvCxnSpPr/>
          <p:nvPr/>
        </p:nvCxnSpPr>
        <p:spPr>
          <a:xfrm flipV="1">
            <a:off x="4318000" y="3238500"/>
            <a:ext cx="1054100" cy="1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714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422E-BFC3-40F2-840E-3E7C7E0D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D62E-D1DA-4741-9D44-2E6B1A9C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609600"/>
          </a:xfrm>
        </p:spPr>
        <p:txBody>
          <a:bodyPr/>
          <a:lstStyle/>
          <a:p>
            <a:r>
              <a:rPr lang="en-US" dirty="0"/>
              <a:t>So you add a foreign key… but to where?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EE31A-8DCA-4913-8D56-82F30CB75940}"/>
              </a:ext>
            </a:extLst>
          </p:cNvPr>
          <p:cNvSpPr txBox="1"/>
          <p:nvPr/>
        </p:nvSpPr>
        <p:spPr>
          <a:xfrm>
            <a:off x="1447800" y="2823002"/>
            <a:ext cx="28702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</a:t>
            </a:r>
            <a:endParaRPr lang="en-US" u="sng" dirty="0"/>
          </a:p>
          <a:p>
            <a:r>
              <a:rPr lang="en-US" dirty="0" err="1"/>
              <a:t>ScheduledPaymentId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ChargeDayOfMonth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D6419-CB18-4795-974F-3C77370D77F7}"/>
              </a:ext>
            </a:extLst>
          </p:cNvPr>
          <p:cNvSpPr txBox="1"/>
          <p:nvPr/>
        </p:nvSpPr>
        <p:spPr>
          <a:xfrm>
            <a:off x="5372100" y="2823001"/>
            <a:ext cx="34671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ScheduledPaymentItem</a:t>
            </a:r>
            <a:endParaRPr lang="en-US" u="sng" dirty="0"/>
          </a:p>
          <a:p>
            <a:r>
              <a:rPr lang="en-US" dirty="0" err="1"/>
              <a:t>ScheduledPaymentItemId</a:t>
            </a:r>
            <a:r>
              <a:rPr lang="en-US" dirty="0"/>
              <a:t> ((PK)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ScheduledPaymentId</a:t>
            </a:r>
            <a:r>
              <a:rPr lang="en-US" dirty="0"/>
              <a:t> (FK)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EF8E4-6268-4594-874B-9192E5FFFE58}"/>
              </a:ext>
            </a:extLst>
          </p:cNvPr>
          <p:cNvSpPr txBox="1"/>
          <p:nvPr/>
        </p:nvSpPr>
        <p:spPr>
          <a:xfrm>
            <a:off x="2133600" y="4923710"/>
            <a:ext cx="25908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</a:t>
            </a:r>
          </a:p>
          <a:p>
            <a:r>
              <a:rPr lang="en-US" dirty="0" err="1"/>
              <a:t>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ChargeDate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  <a:p>
            <a:r>
              <a:rPr lang="en-US" dirty="0" err="1"/>
              <a:t>ScheduledPaymentId</a:t>
            </a:r>
            <a:r>
              <a:rPr lang="en-US" dirty="0"/>
              <a:t> (FK)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6489B-4EB9-4F5F-9681-EC53FD10D389}"/>
              </a:ext>
            </a:extLst>
          </p:cNvPr>
          <p:cNvSpPr txBox="1"/>
          <p:nvPr/>
        </p:nvSpPr>
        <p:spPr>
          <a:xfrm>
            <a:off x="6614809" y="4800600"/>
            <a:ext cx="25146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 Item</a:t>
            </a:r>
          </a:p>
          <a:p>
            <a:r>
              <a:rPr lang="en-US" dirty="0" err="1"/>
              <a:t>PaymentItemId</a:t>
            </a:r>
            <a:r>
              <a:rPr lang="en-US" dirty="0"/>
              <a:t> 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PaymentId</a:t>
            </a:r>
            <a:r>
              <a:rPr lang="en-US" dirty="0"/>
              <a:t> (FK)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3B2CD3-96D8-45E4-BC16-2ADFB419917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724400" y="5462320"/>
            <a:ext cx="1890409" cy="123110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378C2D-E245-422B-BCD0-28E830CE29CA}"/>
              </a:ext>
            </a:extLst>
          </p:cNvPr>
          <p:cNvCxnSpPr/>
          <p:nvPr/>
        </p:nvCxnSpPr>
        <p:spPr>
          <a:xfrm flipV="1">
            <a:off x="4318000" y="3238500"/>
            <a:ext cx="1054100" cy="1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90941C-6D0C-4760-90B1-318A1C8043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762250" y="3900220"/>
            <a:ext cx="666750" cy="1023490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3228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422E-BFC3-40F2-840E-3E7C7E0D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D62E-D1DA-4741-9D44-2E6B1A9C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609600"/>
          </a:xfrm>
        </p:spPr>
        <p:txBody>
          <a:bodyPr/>
          <a:lstStyle/>
          <a:p>
            <a:r>
              <a:rPr lang="en-US" dirty="0"/>
              <a:t>You should be able to trace to the lowest item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EE31A-8DCA-4913-8D56-82F30CB75940}"/>
              </a:ext>
            </a:extLst>
          </p:cNvPr>
          <p:cNvSpPr txBox="1"/>
          <p:nvPr/>
        </p:nvSpPr>
        <p:spPr>
          <a:xfrm>
            <a:off x="1447800" y="2823002"/>
            <a:ext cx="28702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</a:t>
            </a:r>
            <a:endParaRPr lang="en-US" u="sng" dirty="0"/>
          </a:p>
          <a:p>
            <a:r>
              <a:rPr lang="en-US" dirty="0" err="1"/>
              <a:t>ScheduledPaymentId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ChargeDayOfMonth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D6419-CB18-4795-974F-3C77370D77F7}"/>
              </a:ext>
            </a:extLst>
          </p:cNvPr>
          <p:cNvSpPr txBox="1"/>
          <p:nvPr/>
        </p:nvSpPr>
        <p:spPr>
          <a:xfrm>
            <a:off x="5372100" y="2823001"/>
            <a:ext cx="34671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ScheduledPaymentItem</a:t>
            </a:r>
            <a:endParaRPr lang="en-US" u="sng" dirty="0"/>
          </a:p>
          <a:p>
            <a:r>
              <a:rPr lang="en-US" dirty="0" err="1"/>
              <a:t>ScheduledPaymentItemId</a:t>
            </a:r>
            <a:r>
              <a:rPr lang="en-US" dirty="0"/>
              <a:t> ((PK)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ScheduledPaymentId</a:t>
            </a:r>
            <a:r>
              <a:rPr lang="en-US" dirty="0"/>
              <a:t> (FK)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EF8E4-6268-4594-874B-9192E5FFFE58}"/>
              </a:ext>
            </a:extLst>
          </p:cNvPr>
          <p:cNvSpPr txBox="1"/>
          <p:nvPr/>
        </p:nvSpPr>
        <p:spPr>
          <a:xfrm>
            <a:off x="2133600" y="4923710"/>
            <a:ext cx="25908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</a:t>
            </a:r>
          </a:p>
          <a:p>
            <a:r>
              <a:rPr lang="en-US" dirty="0" err="1"/>
              <a:t>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ChargeDate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  <a:p>
            <a:r>
              <a:rPr lang="en-US" dirty="0" err="1"/>
              <a:t>ScheduledPaymentId</a:t>
            </a:r>
            <a:r>
              <a:rPr lang="en-US" dirty="0"/>
              <a:t> (FK)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6489B-4EB9-4F5F-9681-EC53FD10D389}"/>
              </a:ext>
            </a:extLst>
          </p:cNvPr>
          <p:cNvSpPr txBox="1"/>
          <p:nvPr/>
        </p:nvSpPr>
        <p:spPr>
          <a:xfrm>
            <a:off x="6936226" y="4918846"/>
            <a:ext cx="3274573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 Item</a:t>
            </a:r>
          </a:p>
          <a:p>
            <a:r>
              <a:rPr lang="en-US" dirty="0" err="1"/>
              <a:t>PaymentItemId</a:t>
            </a:r>
            <a:r>
              <a:rPr lang="en-US" dirty="0"/>
              <a:t> 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PaymentId</a:t>
            </a:r>
            <a:r>
              <a:rPr lang="en-US" dirty="0"/>
              <a:t> (FK)</a:t>
            </a:r>
          </a:p>
          <a:p>
            <a:r>
              <a:rPr lang="en-US" dirty="0" err="1"/>
              <a:t>ScheduledPaymentItemId</a:t>
            </a:r>
            <a:r>
              <a:rPr lang="en-US" dirty="0"/>
              <a:t>(FK)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3B2CD3-96D8-45E4-BC16-2ADFB419917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24400" y="5585430"/>
            <a:ext cx="2211826" cy="118246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378C2D-E245-422B-BCD0-28E830CE29CA}"/>
              </a:ext>
            </a:extLst>
          </p:cNvPr>
          <p:cNvCxnSpPr/>
          <p:nvPr/>
        </p:nvCxnSpPr>
        <p:spPr>
          <a:xfrm flipV="1">
            <a:off x="4318000" y="3238500"/>
            <a:ext cx="1054100" cy="1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90941C-6D0C-4760-90B1-318A1C8043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762250" y="3900220"/>
            <a:ext cx="666750" cy="1023490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94FEFB-E0EF-40C4-B561-1D639319B9C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936227" y="4146440"/>
            <a:ext cx="1637286" cy="772406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64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62" y="2973184"/>
            <a:ext cx="3048000" cy="304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12121" r="8581" b="9091"/>
          <a:stretch/>
        </p:blipFill>
        <p:spPr>
          <a:xfrm>
            <a:off x="1595438" y="1956925"/>
            <a:ext cx="4343400" cy="46794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38600" y="1888123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would like an…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576763" y="2286001"/>
            <a:ext cx="152400" cy="7057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8234362" y="1517615"/>
            <a:ext cx="1752600" cy="1536770"/>
            <a:chOff x="7191375" y="749230"/>
            <a:chExt cx="1752600" cy="1536770"/>
          </a:xfrm>
        </p:grpSpPr>
        <p:sp>
          <p:nvSpPr>
            <p:cNvPr id="14" name="TextBox 13"/>
            <p:cNvSpPr txBox="1"/>
            <p:nvPr/>
          </p:nvSpPr>
          <p:spPr>
            <a:xfrm>
              <a:off x="7191375" y="749230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is a fine whatever, but not what I want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7915275" y="1580227"/>
              <a:ext cx="152400" cy="70577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6248400" y="575511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bring me one of these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064324" y="1202396"/>
            <a:ext cx="1927026" cy="1998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70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422E-BFC3-40F2-840E-3E7C7E0D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D62E-D1DA-4741-9D44-2E6B1A9C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399"/>
            <a:ext cx="10972800" cy="1035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Eliminate redundant relationships too. Now you can see the item that created the payment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EE31A-8DCA-4913-8D56-82F30CB75940}"/>
              </a:ext>
            </a:extLst>
          </p:cNvPr>
          <p:cNvSpPr txBox="1"/>
          <p:nvPr/>
        </p:nvSpPr>
        <p:spPr>
          <a:xfrm>
            <a:off x="1447800" y="2823002"/>
            <a:ext cx="28702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</a:t>
            </a:r>
            <a:endParaRPr lang="en-US" u="sng" dirty="0"/>
          </a:p>
          <a:p>
            <a:r>
              <a:rPr lang="en-US" dirty="0" err="1"/>
              <a:t>ScheduledPaymentId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ChargeDayOfMonth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D6419-CB18-4795-974F-3C77370D77F7}"/>
              </a:ext>
            </a:extLst>
          </p:cNvPr>
          <p:cNvSpPr txBox="1"/>
          <p:nvPr/>
        </p:nvSpPr>
        <p:spPr>
          <a:xfrm>
            <a:off x="5372100" y="2823001"/>
            <a:ext cx="34671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ScheduledPaymentItem</a:t>
            </a:r>
            <a:endParaRPr lang="en-US" u="sng" dirty="0"/>
          </a:p>
          <a:p>
            <a:r>
              <a:rPr lang="en-US" dirty="0" err="1"/>
              <a:t>ScheduledPaymentItemId</a:t>
            </a:r>
            <a:r>
              <a:rPr lang="en-US" dirty="0"/>
              <a:t> ((PK)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ScheduledPaymentId</a:t>
            </a:r>
            <a:r>
              <a:rPr lang="en-US" dirty="0"/>
              <a:t> (FK)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EF8E4-6268-4594-874B-9192E5FFFE58}"/>
              </a:ext>
            </a:extLst>
          </p:cNvPr>
          <p:cNvSpPr txBox="1"/>
          <p:nvPr/>
        </p:nvSpPr>
        <p:spPr>
          <a:xfrm>
            <a:off x="2133600" y="4923710"/>
            <a:ext cx="25908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</a:t>
            </a:r>
          </a:p>
          <a:p>
            <a:r>
              <a:rPr lang="en-US" dirty="0" err="1"/>
              <a:t>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ChargeDate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6489B-4EB9-4F5F-9681-EC53FD10D389}"/>
              </a:ext>
            </a:extLst>
          </p:cNvPr>
          <p:cNvSpPr txBox="1"/>
          <p:nvPr/>
        </p:nvSpPr>
        <p:spPr>
          <a:xfrm>
            <a:off x="6936226" y="4918846"/>
            <a:ext cx="3274573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 Item</a:t>
            </a:r>
          </a:p>
          <a:p>
            <a:r>
              <a:rPr lang="en-US" dirty="0" err="1"/>
              <a:t>PaymentItemId</a:t>
            </a:r>
            <a:r>
              <a:rPr lang="en-US" dirty="0"/>
              <a:t> 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PaymentId</a:t>
            </a:r>
            <a:r>
              <a:rPr lang="en-US" dirty="0"/>
              <a:t> (FK)</a:t>
            </a:r>
          </a:p>
          <a:p>
            <a:r>
              <a:rPr lang="en-US" dirty="0" err="1"/>
              <a:t>ScheduledPaymentItemId</a:t>
            </a:r>
            <a:r>
              <a:rPr lang="en-US" dirty="0"/>
              <a:t>(FK)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3B2CD3-96D8-45E4-BC16-2ADFB419917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24400" y="5462319"/>
            <a:ext cx="2211826" cy="241357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378C2D-E245-422B-BCD0-28E830CE29CA}"/>
              </a:ext>
            </a:extLst>
          </p:cNvPr>
          <p:cNvCxnSpPr/>
          <p:nvPr/>
        </p:nvCxnSpPr>
        <p:spPr>
          <a:xfrm flipV="1">
            <a:off x="4318000" y="3238500"/>
            <a:ext cx="1054100" cy="1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94FEFB-E0EF-40C4-B561-1D639319B9C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936227" y="4146440"/>
            <a:ext cx="1637286" cy="772406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7632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422E-BFC3-40F2-840E-3E7C7E0D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D62E-D1DA-4741-9D44-2E6B1A9C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399"/>
            <a:ext cx="10972800" cy="1035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But what if the user changes the details of the scheduled payment?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EE31A-8DCA-4913-8D56-82F30CB75940}"/>
              </a:ext>
            </a:extLst>
          </p:cNvPr>
          <p:cNvSpPr txBox="1"/>
          <p:nvPr/>
        </p:nvSpPr>
        <p:spPr>
          <a:xfrm>
            <a:off x="1447800" y="2823002"/>
            <a:ext cx="28702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</a:t>
            </a:r>
            <a:endParaRPr lang="en-US" u="sng" dirty="0"/>
          </a:p>
          <a:p>
            <a:r>
              <a:rPr lang="en-US" dirty="0" err="1"/>
              <a:t>ScheduledPaymentId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ChargeDayOfMonth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D6419-CB18-4795-974F-3C77370D77F7}"/>
              </a:ext>
            </a:extLst>
          </p:cNvPr>
          <p:cNvSpPr txBox="1"/>
          <p:nvPr/>
        </p:nvSpPr>
        <p:spPr>
          <a:xfrm>
            <a:off x="5372100" y="2823001"/>
            <a:ext cx="34671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err="1"/>
              <a:t>ScheduledPaymentItem</a:t>
            </a:r>
            <a:endParaRPr lang="en-US" u="sng" dirty="0"/>
          </a:p>
          <a:p>
            <a:r>
              <a:rPr lang="en-US" dirty="0" err="1"/>
              <a:t>ScheduledPaymentItemId</a:t>
            </a:r>
            <a:r>
              <a:rPr lang="en-US" dirty="0"/>
              <a:t> ((PK)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ScheduledPaymentId</a:t>
            </a:r>
            <a:r>
              <a:rPr lang="en-US" dirty="0"/>
              <a:t> (FK)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EF8E4-6268-4594-874B-9192E5FFFE58}"/>
              </a:ext>
            </a:extLst>
          </p:cNvPr>
          <p:cNvSpPr txBox="1"/>
          <p:nvPr/>
        </p:nvSpPr>
        <p:spPr>
          <a:xfrm>
            <a:off x="2133600" y="4923710"/>
            <a:ext cx="25908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</a:t>
            </a:r>
          </a:p>
          <a:p>
            <a:r>
              <a:rPr lang="en-US" dirty="0" err="1"/>
              <a:t>PaymentId</a:t>
            </a:r>
            <a:r>
              <a:rPr lang="en-US" dirty="0"/>
              <a:t> (PK)</a:t>
            </a:r>
          </a:p>
          <a:p>
            <a:r>
              <a:rPr lang="en-US" dirty="0" err="1"/>
              <a:t>ChargeDate</a:t>
            </a:r>
            <a:endParaRPr lang="en-US" dirty="0"/>
          </a:p>
          <a:p>
            <a:r>
              <a:rPr lang="en-US" dirty="0" err="1"/>
              <a:t>PaymentMethod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6489B-4EB9-4F5F-9681-EC53FD10D389}"/>
              </a:ext>
            </a:extLst>
          </p:cNvPr>
          <p:cNvSpPr txBox="1"/>
          <p:nvPr/>
        </p:nvSpPr>
        <p:spPr>
          <a:xfrm>
            <a:off x="6936226" y="4918846"/>
            <a:ext cx="3274573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Payment Item</a:t>
            </a:r>
          </a:p>
          <a:p>
            <a:r>
              <a:rPr lang="en-US" dirty="0" err="1"/>
              <a:t>PaymentItemId</a:t>
            </a:r>
            <a:r>
              <a:rPr lang="en-US" dirty="0"/>
              <a:t> (PK)</a:t>
            </a:r>
          </a:p>
          <a:p>
            <a:r>
              <a:rPr lang="en-US" dirty="0" err="1"/>
              <a:t>PaymentPurpose</a:t>
            </a:r>
            <a:endParaRPr lang="en-US" dirty="0"/>
          </a:p>
          <a:p>
            <a:r>
              <a:rPr lang="en-US" dirty="0"/>
              <a:t>Amount</a:t>
            </a:r>
          </a:p>
          <a:p>
            <a:r>
              <a:rPr lang="en-US" dirty="0" err="1"/>
              <a:t>PaymentId</a:t>
            </a:r>
            <a:r>
              <a:rPr lang="en-US" dirty="0"/>
              <a:t> (FK)</a:t>
            </a:r>
          </a:p>
          <a:p>
            <a:r>
              <a:rPr lang="en-US" dirty="0" err="1"/>
              <a:t>ScheduledPaymentItemId</a:t>
            </a:r>
            <a:r>
              <a:rPr lang="en-US" dirty="0"/>
              <a:t>(FK)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3B2CD3-96D8-45E4-BC16-2ADFB419917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24400" y="5462319"/>
            <a:ext cx="2211826" cy="241357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378C2D-E245-422B-BCD0-28E830CE29CA}"/>
              </a:ext>
            </a:extLst>
          </p:cNvPr>
          <p:cNvCxnSpPr/>
          <p:nvPr/>
        </p:nvCxnSpPr>
        <p:spPr>
          <a:xfrm flipV="1">
            <a:off x="4318000" y="3238500"/>
            <a:ext cx="1054100" cy="1"/>
          </a:xfrm>
          <a:prstGeom prst="straightConnector1">
            <a:avLst/>
          </a:prstGeom>
          <a:ln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94FEFB-E0EF-40C4-B561-1D639319B9C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936227" y="4146440"/>
            <a:ext cx="1637286" cy="772406"/>
          </a:xfrm>
          <a:prstGeom prst="straightConnector1">
            <a:avLst/>
          </a:prstGeom>
          <a:ln>
            <a:prstDash val="dash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0272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422E-BFC3-40F2-840E-3E7C7E0D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D62E-D1DA-4741-9D44-2E6B1A9C0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399"/>
            <a:ext cx="10972800" cy="4724401"/>
          </a:xfrm>
        </p:spPr>
        <p:txBody>
          <a:bodyPr>
            <a:normAutofit/>
          </a:bodyPr>
          <a:lstStyle/>
          <a:p>
            <a:r>
              <a:rPr lang="en-US" dirty="0"/>
              <a:t>The point here is that</a:t>
            </a:r>
          </a:p>
          <a:p>
            <a:pPr lvl="1"/>
            <a:r>
              <a:rPr lang="en-US" dirty="0"/>
              <a:t>We store data to make things happen</a:t>
            </a:r>
          </a:p>
          <a:p>
            <a:pPr lvl="1"/>
            <a:r>
              <a:rPr lang="en-US" dirty="0"/>
              <a:t>Report on what happened and why</a:t>
            </a:r>
          </a:p>
          <a:p>
            <a:r>
              <a:rPr lang="en-US" dirty="0"/>
              <a:t>Understanding why a user was charged 300 when they expected to be charged 30 is important. </a:t>
            </a:r>
          </a:p>
          <a:p>
            <a:r>
              <a:rPr lang="en-US" dirty="0"/>
              <a:t>Changing data that makes more can be dangerous. Consider versions of data to tell the entire story</a:t>
            </a:r>
          </a:p>
        </p:txBody>
      </p:sp>
    </p:spTree>
    <p:extLst>
      <p:ext uri="{BB962C8B-B14F-4D97-AF65-F5344CB8AC3E}">
        <p14:creationId xmlns:p14="http://schemas.microsoft.com/office/powerpoint/2010/main" val="1391822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 – Great Databases are…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Correct – And all that that entails</a:t>
            </a:r>
          </a:p>
          <a:p>
            <a:r>
              <a:rPr lang="en-US" dirty="0"/>
              <a:t>Well Performing – Gives you answers fast </a:t>
            </a:r>
          </a:p>
          <a:p>
            <a:r>
              <a:rPr lang="en-US" dirty="0"/>
              <a:t>Normal – normalized as much as necessary/possible based on the requirements</a:t>
            </a:r>
          </a:p>
          <a:p>
            <a:r>
              <a:rPr lang="en-US" dirty="0"/>
              <a:t>Coherent –comprehendible, standards based, names/datatypes all make sense, needs little documentation </a:t>
            </a:r>
          </a:p>
          <a:p>
            <a:r>
              <a:rPr lang="en-US" dirty="0"/>
              <a:t>Fundamentally Sound – fundamental rules enforced such that when you use the data, you don’t have to check datatypes, base domains, relationships,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dirty="0"/>
              <a:t>Documented – Anything that cannot be gather from the names and structures is written down and/or diagrammed for others </a:t>
            </a:r>
          </a:p>
          <a:p>
            <a:r>
              <a:rPr lang="en-US" dirty="0"/>
              <a:t>Secure – Users can only see data they are privy to </a:t>
            </a:r>
          </a:p>
          <a:p>
            <a:r>
              <a:rPr lang="en-US" dirty="0"/>
              <a:t>Encapsulated – Changes to the structures cause only changes to usage where a table/column directly accessed it </a:t>
            </a:r>
          </a:p>
          <a:p>
            <a:r>
              <a:rPr lang="en-US" dirty="0"/>
              <a:t>Traceable – Data that makes data tells the entire story, and keeps up history</a:t>
            </a:r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801354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This is not about job security for a bunch of architects</a:t>
            </a:r>
          </a:p>
          <a:p>
            <a:r>
              <a:rPr lang="en-US"/>
              <a:t>When the tool is created that creates a database that is</a:t>
            </a:r>
          </a:p>
          <a:p>
            <a:pPr lvl="1"/>
            <a:r>
              <a:rPr lang="en-US"/>
              <a:t>Normalized</a:t>
            </a:r>
          </a:p>
          <a:p>
            <a:pPr lvl="1"/>
            <a:r>
              <a:rPr lang="en-US"/>
              <a:t>Well named</a:t>
            </a:r>
          </a:p>
          <a:p>
            <a:pPr lvl="1"/>
            <a:r>
              <a:rPr lang="en-US"/>
              <a:t>Understandable</a:t>
            </a:r>
          </a:p>
          <a:p>
            <a:pPr lvl="1"/>
            <a:r>
              <a:rPr lang="en-US"/>
              <a:t>Coherent</a:t>
            </a:r>
          </a:p>
          <a:p>
            <a:pPr lvl="1"/>
            <a:r>
              <a:rPr lang="en-US"/>
              <a:t>Documented</a:t>
            </a:r>
          </a:p>
          <a:p>
            <a:pPr lvl="1"/>
            <a:r>
              <a:rPr lang="en-US"/>
              <a:t>Secure</a:t>
            </a:r>
          </a:p>
          <a:p>
            <a:pPr lvl="1"/>
            <a:r>
              <a:rPr lang="en-US"/>
              <a:t>Well performing </a:t>
            </a:r>
          </a:p>
          <a:p>
            <a:r>
              <a:rPr lang="en-US"/>
              <a:t>   and it no longer needs a data architect/dba to get it right,</a:t>
            </a:r>
          </a:p>
          <a:p>
            <a:r>
              <a:rPr lang="en-US"/>
              <a:t>   I hope I saw it coming and was part of the team creating</a:t>
            </a:r>
            <a:br>
              <a:rPr lang="en-US"/>
            </a:br>
            <a:r>
              <a:rPr lang="en-US"/>
              <a:t>   the tools!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17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115715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Louis Davidson - </a:t>
            </a:r>
            <a:r>
              <a:rPr lang="en-US" dirty="0">
                <a:hlinkClick r:id="rId3"/>
              </a:rPr>
              <a:t>louis@drsql.org</a:t>
            </a:r>
            <a:r>
              <a:rPr lang="en-US" dirty="0"/>
              <a:t>	</a:t>
            </a:r>
          </a:p>
          <a:p>
            <a:r>
              <a:rPr lang="en-US" dirty="0"/>
              <a:t>Website – </a:t>
            </a:r>
            <a:r>
              <a:rPr lang="en-US" dirty="0">
                <a:hlinkClick r:id="rId4"/>
              </a:rPr>
              <a:t>http://drsql.org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 Get all of my slides here</a:t>
            </a:r>
            <a:endParaRPr lang="en-US" dirty="0"/>
          </a:p>
          <a:p>
            <a:r>
              <a:rPr lang="en-US" dirty="0"/>
              <a:t>Twitter – </a:t>
            </a:r>
            <a:r>
              <a:rPr lang="en-US" dirty="0">
                <a:hlinkClick r:id="rId5"/>
              </a:rPr>
              <a:t>http://twitter.com/drsql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Simple Talk Blog</a:t>
            </a:r>
            <a:br>
              <a:rPr lang="en-US" dirty="0"/>
            </a:br>
            <a:r>
              <a:rPr lang="en-US" sz="2000" dirty="0">
                <a:hlinkClick r:id="rId6"/>
              </a:rPr>
              <a:t>http://www.simple-talk.com/community/blogs/drsql/default.aspx</a:t>
            </a:r>
            <a:r>
              <a:rPr lang="en-US" sz="20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5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349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Thank You for Attending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968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system actually does what the  user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752601"/>
            <a:ext cx="8229600" cy="4375447"/>
          </a:xfrm>
        </p:spPr>
        <p:txBody>
          <a:bodyPr>
            <a:normAutofit/>
          </a:bodyPr>
          <a:lstStyle/>
          <a:p>
            <a:r>
              <a:rPr lang="en-US" sz="2800" dirty="0"/>
              <a:t>Understand the user’s requirements before you code (or at least before you ship)</a:t>
            </a:r>
          </a:p>
          <a:p>
            <a:r>
              <a:rPr lang="en-US" sz="2800" dirty="0"/>
              <a:t>It is almost impossible to end up with perfection, but the final product ought to do what the user asked for</a:t>
            </a:r>
          </a:p>
          <a:p>
            <a:pPr lvl="1"/>
            <a:r>
              <a:rPr lang="en-US" sz="2400" i="1" dirty="0"/>
              <a:t>One way or another…</a:t>
            </a:r>
          </a:p>
          <a:p>
            <a:r>
              <a:rPr lang="en-US" sz="2800" i="1" dirty="0"/>
              <a:t>Attempt greatness, not mediocrity. Best to fall short of greatness than mediocrity.</a:t>
            </a:r>
          </a:p>
        </p:txBody>
      </p:sp>
    </p:spTree>
    <p:extLst>
      <p:ext uri="{BB962C8B-B14F-4D97-AF65-F5344CB8AC3E}">
        <p14:creationId xmlns:p14="http://schemas.microsoft.com/office/powerpoint/2010/main" val="363027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35.4|38.7|15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/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2009-11-03T06:15:42Z</outs:dateTime>
      <outs:isPinned>true</outs:isPinned>
    </outs:relatedDate>
    <outs:relatedDate>
      <outs:type>2</outs:type>
      <outs:displayName>Created</outs:displayName>
      <outs:dateTime>2006-08-11T22:15:26Z</outs:dateTime>
      <outs:isPinned>true</outs:isPinned>
    </outs:relatedDate>
    <outs:relatedDate>
      <outs:type>4</outs:type>
      <outs:displayName>Last Printed</outs:displayName>
      <outs:dateTime>2004-02-12T15:53:19Z</outs:dateTime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Creative Services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louis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E4E3CD0F1AFC41B71405F6839EC952" ma:contentTypeVersion="0" ma:contentTypeDescription="Create a new document." ma:contentTypeScope="" ma:versionID="0cd033de41a41bdacb977df25758eb2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2BA31DAA-6FDB-4C56-8764-80E64AF44018}">
  <ds:schemaRefs>
    <ds:schemaRef ds:uri="http://schemas.microsoft.com/office/2009/outspace/metadata"/>
  </ds:schemaRefs>
</ds:datastoreItem>
</file>

<file path=customXml/itemProps2.xml><?xml version="1.0" encoding="utf-8"?>
<ds:datastoreItem xmlns:ds="http://schemas.openxmlformats.org/officeDocument/2006/customXml" ds:itemID="{A3713139-E1BE-4FF1-B787-80A5A42A3E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47D185-4E1A-4C05-8A07-018D55C620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9078F881-4F78-484A-887C-9BDCF65A0564}">
  <ds:schemaRefs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19486</TotalTime>
  <Words>4477</Words>
  <Application>Microsoft Office PowerPoint</Application>
  <PresentationFormat>Widescreen</PresentationFormat>
  <Paragraphs>716</Paragraphs>
  <Slides>87</Slides>
  <Notes>4</Notes>
  <HiddenSlides>17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Arial Black</vt:lpstr>
      <vt:lpstr>Courier New</vt:lpstr>
      <vt:lpstr>Lucida Grande</vt:lpstr>
      <vt:lpstr>Lucida Sans</vt:lpstr>
      <vt:lpstr>Lucida Sans Typewriter</vt:lpstr>
      <vt:lpstr>Times</vt:lpstr>
      <vt:lpstr>Clarity</vt:lpstr>
      <vt:lpstr>Characteristics of a Great Relational Database</vt:lpstr>
      <vt:lpstr>How to Recognize when your Relational Database is  “good Enough”</vt:lpstr>
      <vt:lpstr>Who am I to tell what is good enough?</vt:lpstr>
      <vt:lpstr>The two reasons we build databases</vt:lpstr>
      <vt:lpstr>Better is the Enemy of “Good Enough”</vt:lpstr>
      <vt:lpstr>Number 1</vt:lpstr>
      <vt:lpstr>Or in other words…</vt:lpstr>
      <vt:lpstr>Number 2</vt:lpstr>
      <vt:lpstr>The system actually does what the  user needs</vt:lpstr>
      <vt:lpstr>Number 3</vt:lpstr>
      <vt:lpstr>Characteristic - Well Performing</vt:lpstr>
      <vt:lpstr>Family of four with luggage to the beach race?</vt:lpstr>
      <vt:lpstr>Just the First Step   </vt:lpstr>
      <vt:lpstr>My Design Process/Philosophy</vt:lpstr>
      <vt:lpstr>Well Performing</vt:lpstr>
      <vt:lpstr>Well Performing, Even more</vt:lpstr>
      <vt:lpstr>Number 4 </vt:lpstr>
      <vt:lpstr>Normalization</vt:lpstr>
      <vt:lpstr>Normalized - Briefly</vt:lpstr>
      <vt:lpstr>Normal – How Normal?</vt:lpstr>
      <vt:lpstr>Normalization Example 1</vt:lpstr>
      <vt:lpstr>Normalization Example 1</vt:lpstr>
      <vt:lpstr>Normalization Example 1</vt:lpstr>
      <vt:lpstr>Side trip…</vt:lpstr>
      <vt:lpstr>Normalization Example 2</vt:lpstr>
      <vt:lpstr>Normalization  Example 2</vt:lpstr>
      <vt:lpstr>Normalization  Example 2</vt:lpstr>
      <vt:lpstr>It starts out innocent enough</vt:lpstr>
      <vt:lpstr>Normalization  Example 2</vt:lpstr>
      <vt:lpstr>Normalization Example 3</vt:lpstr>
      <vt:lpstr>Normalization Example 3</vt:lpstr>
      <vt:lpstr>Normalization Example 4</vt:lpstr>
      <vt:lpstr>Normalization Example 4</vt:lpstr>
      <vt:lpstr>Normalization Example 5</vt:lpstr>
      <vt:lpstr>Normalization Example 5</vt:lpstr>
      <vt:lpstr>Normalization Example 5</vt:lpstr>
      <vt:lpstr>Why Normal?</vt:lpstr>
      <vt:lpstr>Consider the Requirements</vt:lpstr>
      <vt:lpstr>Number 5</vt:lpstr>
      <vt:lpstr>Mazes and Puzzles are fun diversions…</vt:lpstr>
      <vt:lpstr>…not a design goal</vt:lpstr>
      <vt:lpstr>Coherent</vt:lpstr>
      <vt:lpstr>The best of intentions</vt:lpstr>
      <vt:lpstr>Names</vt:lpstr>
      <vt:lpstr>Column Names – Class Word Examples</vt:lpstr>
      <vt:lpstr>Coherency Goals</vt:lpstr>
      <vt:lpstr>PowerPoint Presentation</vt:lpstr>
      <vt:lpstr>PowerPoint Presentation</vt:lpstr>
      <vt:lpstr>Number 6 </vt:lpstr>
      <vt:lpstr>PowerPoint Presentation</vt:lpstr>
      <vt:lpstr>Fundamentally sound</vt:lpstr>
      <vt:lpstr>Typical Systems</vt:lpstr>
      <vt:lpstr>The goal</vt:lpstr>
      <vt:lpstr>Don’t just model relationships…</vt:lpstr>
      <vt:lpstr>The Constraint Guarantee - FK</vt:lpstr>
      <vt:lpstr>Check for trusted/disabled keys</vt:lpstr>
      <vt:lpstr>PowerPoint Presentation</vt:lpstr>
      <vt:lpstr>Number 7</vt:lpstr>
      <vt:lpstr>Documented</vt:lpstr>
      <vt:lpstr>Non-standard usage</vt:lpstr>
      <vt:lpstr>Documentation should not be open to far too many interpretations</vt:lpstr>
      <vt:lpstr>Documentation should not be open to far too many interpretations</vt:lpstr>
      <vt:lpstr>Documentation should not be open to far too many interpretations</vt:lpstr>
      <vt:lpstr>Documentation</vt:lpstr>
      <vt:lpstr>PowerPoint Presentation</vt:lpstr>
      <vt:lpstr>Number 8</vt:lpstr>
      <vt:lpstr>Secure</vt:lpstr>
      <vt:lpstr>Secure – Don’t be a headline</vt:lpstr>
      <vt:lpstr>Dorothy and the Red Shoes</vt:lpstr>
      <vt:lpstr>Secure</vt:lpstr>
      <vt:lpstr>Security Continued</vt:lpstr>
      <vt:lpstr>Security – Continued (even more)</vt:lpstr>
      <vt:lpstr>Number 9</vt:lpstr>
      <vt:lpstr>Encapsulated</vt:lpstr>
      <vt:lpstr>Encapsulated – Continued</vt:lpstr>
      <vt:lpstr>Number 10</vt:lpstr>
      <vt:lpstr>Traceable</vt:lpstr>
      <vt:lpstr>Traceable</vt:lpstr>
      <vt:lpstr>Traceable</vt:lpstr>
      <vt:lpstr>Traceable</vt:lpstr>
      <vt:lpstr>Traceable</vt:lpstr>
      <vt:lpstr>Traceable</vt:lpstr>
      <vt:lpstr>Recap – Great Databases are…</vt:lpstr>
      <vt:lpstr>Reality</vt:lpstr>
      <vt:lpstr>Contact info</vt:lpstr>
      <vt:lpstr>Questions?</vt:lpstr>
      <vt:lpstr>Thank You for Attending</vt:lpstr>
    </vt:vector>
  </TitlesOfParts>
  <Company>Creative Services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Creative Services</dc:creator>
  <cp:lastModifiedBy>Louis Davidson</cp:lastModifiedBy>
  <cp:revision>596</cp:revision>
  <cp:lastPrinted>2004-02-12T15:53:19Z</cp:lastPrinted>
  <dcterms:created xsi:type="dcterms:W3CDTF">2006-08-11T22:15:26Z</dcterms:created>
  <dcterms:modified xsi:type="dcterms:W3CDTF">2019-12-17T16:42:37Z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0x010100D3E4E3CD0F1AFC41B71405F6839EC952</vt:lpwstr>
  </property>
</Properties>
</file>